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29"/>
  </p:notesMasterIdLst>
  <p:sldIdLst>
    <p:sldId id="256" r:id="rId6"/>
    <p:sldId id="309" r:id="rId7"/>
    <p:sldId id="310" r:id="rId8"/>
    <p:sldId id="271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C2A67"/>
    <a:srgbClr val="996633"/>
    <a:srgbClr val="996600"/>
    <a:srgbClr val="292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169E9-2415-4DAC-BA6E-D3ED0CEB87AB}" v="3" dt="2022-06-09T10:25:4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8763" autoAdjust="0"/>
  </p:normalViewPr>
  <p:slideViewPr>
    <p:cSldViewPr snapToGrid="0">
      <p:cViewPr varScale="1">
        <p:scale>
          <a:sx n="55" d="100"/>
          <a:sy n="55" d="100"/>
        </p:scale>
        <p:origin x="19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Thornton" userId="bacb06b5-47eb-47aa-93a2-d2c4e9f651d6" providerId="ADAL" clId="{873090A1-FA2C-4116-AD5C-FC1BCA4183AA}"/>
    <pc:docChg chg="undo custSel addSld delSld modSld sldOrd">
      <pc:chgData name="Thomas Thornton" userId="bacb06b5-47eb-47aa-93a2-d2c4e9f651d6" providerId="ADAL" clId="{873090A1-FA2C-4116-AD5C-FC1BCA4183AA}" dt="2022-04-28T06:52:00.914" v="8695" actId="20577"/>
      <pc:docMkLst>
        <pc:docMk/>
      </pc:docMkLst>
      <pc:sldChg chg="modSp mod modNotesTx">
        <pc:chgData name="Thomas Thornton" userId="bacb06b5-47eb-47aa-93a2-d2c4e9f651d6" providerId="ADAL" clId="{873090A1-FA2C-4116-AD5C-FC1BCA4183AA}" dt="2022-04-27T07:07:40.627" v="6372" actId="20577"/>
        <pc:sldMkLst>
          <pc:docMk/>
          <pc:sldMk cId="3343463948" sldId="256"/>
        </pc:sldMkLst>
        <pc:spChg chg="mod">
          <ac:chgData name="Thomas Thornton" userId="bacb06b5-47eb-47aa-93a2-d2c4e9f651d6" providerId="ADAL" clId="{873090A1-FA2C-4116-AD5C-FC1BCA4183AA}" dt="2022-04-26T06:29:27.394" v="71" actId="255"/>
          <ac:spMkLst>
            <pc:docMk/>
            <pc:sldMk cId="3343463948" sldId="256"/>
            <ac:spMk id="2" creationId="{E036CDD7-D1E5-5576-694B-23148CABA173}"/>
          </ac:spMkLst>
        </pc:spChg>
        <pc:spChg chg="mod">
          <ac:chgData name="Thomas Thornton" userId="bacb06b5-47eb-47aa-93a2-d2c4e9f651d6" providerId="ADAL" clId="{873090A1-FA2C-4116-AD5C-FC1BCA4183AA}" dt="2022-04-26T06:29:37.387" v="92" actId="20577"/>
          <ac:spMkLst>
            <pc:docMk/>
            <pc:sldMk cId="3343463948" sldId="256"/>
            <ac:spMk id="3" creationId="{0B781AC7-0C5C-7A70-4F99-19D98087D16B}"/>
          </ac:spMkLst>
        </pc:spChg>
      </pc:sldChg>
      <pc:sldChg chg="del">
        <pc:chgData name="Thomas Thornton" userId="bacb06b5-47eb-47aa-93a2-d2c4e9f651d6" providerId="ADAL" clId="{873090A1-FA2C-4116-AD5C-FC1BCA4183AA}" dt="2022-04-26T06:29:59.244" v="93" actId="47"/>
        <pc:sldMkLst>
          <pc:docMk/>
          <pc:sldMk cId="2854957110" sldId="257"/>
        </pc:sldMkLst>
      </pc:sldChg>
      <pc:sldChg chg="del">
        <pc:chgData name="Thomas Thornton" userId="bacb06b5-47eb-47aa-93a2-d2c4e9f651d6" providerId="ADAL" clId="{873090A1-FA2C-4116-AD5C-FC1BCA4183AA}" dt="2022-04-26T07:03:08.920" v="1454" actId="2696"/>
        <pc:sldMkLst>
          <pc:docMk/>
          <pc:sldMk cId="4181419580" sldId="258"/>
        </pc:sldMkLst>
      </pc:sldChg>
      <pc:sldChg chg="del">
        <pc:chgData name="Thomas Thornton" userId="bacb06b5-47eb-47aa-93a2-d2c4e9f651d6" providerId="ADAL" clId="{873090A1-FA2C-4116-AD5C-FC1BCA4183AA}" dt="2022-04-26T07:03:08.920" v="1454" actId="2696"/>
        <pc:sldMkLst>
          <pc:docMk/>
          <pc:sldMk cId="1409108334" sldId="259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4264278158" sldId="260"/>
        </pc:sldMkLst>
      </pc:sldChg>
      <pc:sldChg chg="del">
        <pc:chgData name="Thomas Thornton" userId="bacb06b5-47eb-47aa-93a2-d2c4e9f651d6" providerId="ADAL" clId="{873090A1-FA2C-4116-AD5C-FC1BCA4183AA}" dt="2022-04-26T06:30:12.162" v="95" actId="47"/>
        <pc:sldMkLst>
          <pc:docMk/>
          <pc:sldMk cId="1338218793" sldId="261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154702085" sldId="262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947261708" sldId="263"/>
        </pc:sldMkLst>
      </pc:sldChg>
      <pc:sldChg chg="del">
        <pc:chgData name="Thomas Thornton" userId="bacb06b5-47eb-47aa-93a2-d2c4e9f651d6" providerId="ADAL" clId="{873090A1-FA2C-4116-AD5C-FC1BCA4183AA}" dt="2022-04-26T07:03:08.920" v="1454" actId="2696"/>
        <pc:sldMkLst>
          <pc:docMk/>
          <pc:sldMk cId="1722856926" sldId="264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891973513" sldId="265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713470086" sldId="266"/>
        </pc:sldMkLst>
      </pc:sldChg>
      <pc:sldChg chg="del">
        <pc:chgData name="Thomas Thornton" userId="bacb06b5-47eb-47aa-93a2-d2c4e9f651d6" providerId="ADAL" clId="{873090A1-FA2C-4116-AD5C-FC1BCA4183AA}" dt="2022-04-26T06:30:19.454" v="96" actId="47"/>
        <pc:sldMkLst>
          <pc:docMk/>
          <pc:sldMk cId="964665915" sldId="267"/>
        </pc:sldMkLst>
      </pc:sldChg>
      <pc:sldChg chg="del">
        <pc:chgData name="Thomas Thornton" userId="bacb06b5-47eb-47aa-93a2-d2c4e9f651d6" providerId="ADAL" clId="{873090A1-FA2C-4116-AD5C-FC1BCA4183AA}" dt="2022-04-26T06:43:57.164" v="294" actId="47"/>
        <pc:sldMkLst>
          <pc:docMk/>
          <pc:sldMk cId="1192515138" sldId="268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427583403" sldId="269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844955256" sldId="270"/>
        </pc:sldMkLst>
      </pc:sldChg>
      <pc:sldChg chg="addSp delSp modSp mod modNotesTx">
        <pc:chgData name="Thomas Thornton" userId="bacb06b5-47eb-47aa-93a2-d2c4e9f651d6" providerId="ADAL" clId="{873090A1-FA2C-4116-AD5C-FC1BCA4183AA}" dt="2022-04-27T07:10:31.860" v="7055" actId="5793"/>
        <pc:sldMkLst>
          <pc:docMk/>
          <pc:sldMk cId="2110185796" sldId="271"/>
        </pc:sldMkLst>
        <pc:spChg chg="mod">
          <ac:chgData name="Thomas Thornton" userId="bacb06b5-47eb-47aa-93a2-d2c4e9f651d6" providerId="ADAL" clId="{873090A1-FA2C-4116-AD5C-FC1BCA4183AA}" dt="2022-04-26T06:30:25.764" v="112" actId="27636"/>
          <ac:spMkLst>
            <pc:docMk/>
            <pc:sldMk cId="2110185796" sldId="271"/>
            <ac:spMk id="2" creationId="{7EAC40B2-FA42-D3B1-C6DA-566051C3741C}"/>
          </ac:spMkLst>
        </pc:spChg>
        <pc:spChg chg="add">
          <ac:chgData name="Thomas Thornton" userId="bacb06b5-47eb-47aa-93a2-d2c4e9f651d6" providerId="ADAL" clId="{873090A1-FA2C-4116-AD5C-FC1BCA4183AA}" dt="2022-04-26T06:37:31.317" v="258"/>
          <ac:spMkLst>
            <pc:docMk/>
            <pc:sldMk cId="2110185796" sldId="271"/>
            <ac:spMk id="4" creationId="{882B14AB-920E-4889-AA7F-BD3BB9B15933}"/>
          </ac:spMkLst>
        </pc:spChg>
        <pc:spChg chg="mod">
          <ac:chgData name="Thomas Thornton" userId="bacb06b5-47eb-47aa-93a2-d2c4e9f651d6" providerId="ADAL" clId="{873090A1-FA2C-4116-AD5C-FC1BCA4183AA}" dt="2022-04-26T06:30:45.494" v="154" actId="20577"/>
          <ac:spMkLst>
            <pc:docMk/>
            <pc:sldMk cId="2110185796" sldId="271"/>
            <ac:spMk id="11" creationId="{7B97CD54-B071-B208-0F48-3567BC5C1C2E}"/>
          </ac:spMkLst>
        </pc:spChg>
        <pc:spChg chg="mod">
          <ac:chgData name="Thomas Thornton" userId="bacb06b5-47eb-47aa-93a2-d2c4e9f651d6" providerId="ADAL" clId="{873090A1-FA2C-4116-AD5C-FC1BCA4183AA}" dt="2022-04-26T06:37:42.119" v="274" actId="14100"/>
          <ac:spMkLst>
            <pc:docMk/>
            <pc:sldMk cId="2110185796" sldId="271"/>
            <ac:spMk id="56" creationId="{8A093823-8C8C-2D55-7457-7FDF66871118}"/>
          </ac:spMkLst>
        </pc:spChg>
        <pc:spChg chg="mod">
          <ac:chgData name="Thomas Thornton" userId="bacb06b5-47eb-47aa-93a2-d2c4e9f651d6" providerId="ADAL" clId="{873090A1-FA2C-4116-AD5C-FC1BCA4183AA}" dt="2022-04-26T06:37:48.834" v="275"/>
          <ac:spMkLst>
            <pc:docMk/>
            <pc:sldMk cId="2110185796" sldId="271"/>
            <ac:spMk id="57" creationId="{9D0E8F02-648C-0DE1-3D2C-45E4D5A663E0}"/>
          </ac:spMkLst>
        </pc:spChg>
        <pc:spChg chg="mod">
          <ac:chgData name="Thomas Thornton" userId="bacb06b5-47eb-47aa-93a2-d2c4e9f651d6" providerId="ADAL" clId="{873090A1-FA2C-4116-AD5C-FC1BCA4183AA}" dt="2022-04-26T06:38:14.306" v="277"/>
          <ac:spMkLst>
            <pc:docMk/>
            <pc:sldMk cId="2110185796" sldId="271"/>
            <ac:spMk id="58" creationId="{5247010D-87D2-3EEF-930B-C1FC65388E42}"/>
          </ac:spMkLst>
        </pc:spChg>
        <pc:spChg chg="mod">
          <ac:chgData name="Thomas Thornton" userId="bacb06b5-47eb-47aa-93a2-d2c4e9f651d6" providerId="ADAL" clId="{873090A1-FA2C-4116-AD5C-FC1BCA4183AA}" dt="2022-04-26T06:38:26.006" v="278"/>
          <ac:spMkLst>
            <pc:docMk/>
            <pc:sldMk cId="2110185796" sldId="271"/>
            <ac:spMk id="59" creationId="{3A5336BD-719A-007E-7F0D-0F424DB6D5BD}"/>
          </ac:spMkLst>
        </pc:spChg>
        <pc:spChg chg="mod">
          <ac:chgData name="Thomas Thornton" userId="bacb06b5-47eb-47aa-93a2-d2c4e9f651d6" providerId="ADAL" clId="{873090A1-FA2C-4116-AD5C-FC1BCA4183AA}" dt="2022-04-26T06:38:33.048" v="279"/>
          <ac:spMkLst>
            <pc:docMk/>
            <pc:sldMk cId="2110185796" sldId="271"/>
            <ac:spMk id="61" creationId="{023FA648-A80F-120F-D42C-2D010B80A01E}"/>
          </ac:spMkLst>
        </pc:spChg>
        <pc:spChg chg="del">
          <ac:chgData name="Thomas Thornton" userId="bacb06b5-47eb-47aa-93a2-d2c4e9f651d6" providerId="ADAL" clId="{873090A1-FA2C-4116-AD5C-FC1BCA4183AA}" dt="2022-04-26T06:39:13.747" v="285" actId="478"/>
          <ac:spMkLst>
            <pc:docMk/>
            <pc:sldMk cId="2110185796" sldId="271"/>
            <ac:spMk id="65" creationId="{AFA69953-0DF8-8620-64E4-485AAEA9D5D1}"/>
          </ac:spMkLst>
        </pc:spChg>
        <pc:spChg chg="mod">
          <ac:chgData name="Thomas Thornton" userId="bacb06b5-47eb-47aa-93a2-d2c4e9f651d6" providerId="ADAL" clId="{873090A1-FA2C-4116-AD5C-FC1BCA4183AA}" dt="2022-04-26T06:32:54.982" v="252" actId="20577"/>
          <ac:spMkLst>
            <pc:docMk/>
            <pc:sldMk cId="2110185796" sldId="271"/>
            <ac:spMk id="66" creationId="{B13044FB-DD85-3818-5696-B6DA50AC1168}"/>
          </ac:spMkLst>
        </pc:spChg>
        <pc:picChg chg="add del mod">
          <ac:chgData name="Thomas Thornton" userId="bacb06b5-47eb-47aa-93a2-d2c4e9f651d6" providerId="ADAL" clId="{873090A1-FA2C-4116-AD5C-FC1BCA4183AA}" dt="2022-04-27T06:33:29.972" v="5088" actId="478"/>
          <ac:picMkLst>
            <pc:docMk/>
            <pc:sldMk cId="2110185796" sldId="271"/>
            <ac:picMk id="3" creationId="{109C108F-FD0E-2459-3961-6A111950D304}"/>
          </ac:picMkLst>
        </pc:picChg>
        <pc:picChg chg="add mod">
          <ac:chgData name="Thomas Thornton" userId="bacb06b5-47eb-47aa-93a2-d2c4e9f651d6" providerId="ADAL" clId="{873090A1-FA2C-4116-AD5C-FC1BCA4183AA}" dt="2022-04-27T07:05:10.711" v="6043" actId="962"/>
          <ac:picMkLst>
            <pc:docMk/>
            <pc:sldMk cId="2110185796" sldId="271"/>
            <ac:picMk id="9" creationId="{13AFED7D-F54D-452F-80D7-AE29B2EE57AD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17" creationId="{44D4FB47-50CD-08B3-9B19-76ABDC86FBDD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19" creationId="{9E68860C-B72F-C771-6F24-10B418909867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23" creationId="{12CFAC3F-2BB4-B2EB-D270-5ADA42732273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25" creationId="{2CC4F798-E7A6-4785-0B66-9B691E2BBCCD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29" creationId="{992ED48C-7436-41EE-4B4C-ECF893CC85BC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33" creationId="{EA9126F5-B701-6209-1368-9375882F26DD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35" creationId="{3B09AF44-F420-7DDA-8263-C31AC6C3EBE0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37" creationId="{0B8035B1-D643-EDA4-DE3D-B48C5AD91614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39" creationId="{958FAD97-4F67-94D5-D202-11543CAC32D9}"/>
          </ac:picMkLst>
        </pc:picChg>
        <pc:picChg chg="mod">
          <ac:chgData name="Thomas Thornton" userId="bacb06b5-47eb-47aa-93a2-d2c4e9f651d6" providerId="ADAL" clId="{873090A1-FA2C-4116-AD5C-FC1BCA4183AA}" dt="2022-04-26T06:39:09.602" v="283" actId="1076"/>
          <ac:picMkLst>
            <pc:docMk/>
            <pc:sldMk cId="2110185796" sldId="271"/>
            <ac:picMk id="41" creationId="{F0CD2392-034B-8C79-D58C-9D79C6773CDD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43" creationId="{7F6138E3-C570-74C2-B456-6F00DD4069C5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45" creationId="{C6E96EC6-5F0A-9E3D-1E89-5709B9A6AB06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49" creationId="{0715086D-42DC-D8DC-C47B-E87751427DAE}"/>
          </ac:picMkLst>
        </pc:picChg>
        <pc:picChg chg="del">
          <ac:chgData name="Thomas Thornton" userId="bacb06b5-47eb-47aa-93a2-d2c4e9f651d6" providerId="ADAL" clId="{873090A1-FA2C-4116-AD5C-FC1BCA4183AA}" dt="2022-04-26T06:39:12.707" v="284" actId="478"/>
          <ac:picMkLst>
            <pc:docMk/>
            <pc:sldMk cId="2110185796" sldId="271"/>
            <ac:picMk id="51" creationId="{A90A7730-1C4D-5A93-6800-1D5F36AFB7C3}"/>
          </ac:picMkLst>
        </pc:picChg>
        <pc:picChg chg="del">
          <ac:chgData name="Thomas Thornton" userId="bacb06b5-47eb-47aa-93a2-d2c4e9f651d6" providerId="ADAL" clId="{873090A1-FA2C-4116-AD5C-FC1BCA4183AA}" dt="2022-04-26T06:38:55.522" v="280" actId="478"/>
          <ac:picMkLst>
            <pc:docMk/>
            <pc:sldMk cId="2110185796" sldId="271"/>
            <ac:picMk id="53" creationId="{6FC84CF6-A445-AE0F-A90B-0E05B4AE54D6}"/>
          </ac:picMkLst>
        </pc:picChg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2957670547" sldId="272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2229035001" sldId="273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697986630" sldId="274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711546836" sldId="275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559087561" sldId="276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1140261185" sldId="277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2537302104" sldId="278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1025888598" sldId="280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1297512689" sldId="281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078115" sldId="282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956315272" sldId="283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662363335" sldId="284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1061000288" sldId="285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3816371542" sldId="286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1034970138" sldId="287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502866645" sldId="288"/>
        </pc:sldMkLst>
      </pc:sldChg>
      <pc:sldChg chg="del">
        <pc:chgData name="Thomas Thornton" userId="bacb06b5-47eb-47aa-93a2-d2c4e9f651d6" providerId="ADAL" clId="{873090A1-FA2C-4116-AD5C-FC1BCA4183AA}" dt="2022-04-27T06:51:59.153" v="5812" actId="47"/>
        <pc:sldMkLst>
          <pc:docMk/>
          <pc:sldMk cId="909184669" sldId="289"/>
        </pc:sldMkLst>
      </pc:sldChg>
      <pc:sldChg chg="add modNotesTx">
        <pc:chgData name="Thomas Thornton" userId="bacb06b5-47eb-47aa-93a2-d2c4e9f651d6" providerId="ADAL" clId="{873090A1-FA2C-4116-AD5C-FC1BCA4183AA}" dt="2022-04-27T07:08:22.184" v="6506" actId="20577"/>
        <pc:sldMkLst>
          <pc:docMk/>
          <pc:sldMk cId="1438468284" sldId="290"/>
        </pc:sldMkLst>
      </pc:sldChg>
      <pc:sldChg chg="addSp delSp modSp add mod ord addAnim delAnim modNotesTx">
        <pc:chgData name="Thomas Thornton" userId="bacb06b5-47eb-47aa-93a2-d2c4e9f651d6" providerId="ADAL" clId="{873090A1-FA2C-4116-AD5C-FC1BCA4183AA}" dt="2022-04-27T07:14:54.964" v="7657"/>
        <pc:sldMkLst>
          <pc:docMk/>
          <pc:sldMk cId="2660232909" sldId="291"/>
        </pc:sldMkLst>
        <pc:spChg chg="mod">
          <ac:chgData name="Thomas Thornton" userId="bacb06b5-47eb-47aa-93a2-d2c4e9f651d6" providerId="ADAL" clId="{873090A1-FA2C-4116-AD5C-FC1BCA4183AA}" dt="2022-04-26T06:51:23.588" v="785" actId="20577"/>
          <ac:spMkLst>
            <pc:docMk/>
            <pc:sldMk cId="2660232909" sldId="291"/>
            <ac:spMk id="3" creationId="{E67BFE54-4CDA-E33A-F6BC-7394D419D53B}"/>
          </ac:spMkLst>
        </pc:spChg>
        <pc:spChg chg="mod">
          <ac:chgData name="Thomas Thornton" userId="bacb06b5-47eb-47aa-93a2-d2c4e9f651d6" providerId="ADAL" clId="{873090A1-FA2C-4116-AD5C-FC1BCA4183AA}" dt="2022-04-26T06:48:01.178" v="529" actId="27636"/>
          <ac:spMkLst>
            <pc:docMk/>
            <pc:sldMk cId="2660232909" sldId="291"/>
            <ac:spMk id="4" creationId="{6AC6185A-182B-2214-D4D8-EBF8AB47C55F}"/>
          </ac:spMkLst>
        </pc:spChg>
        <pc:spChg chg="add del mod">
          <ac:chgData name="Thomas Thornton" userId="bacb06b5-47eb-47aa-93a2-d2c4e9f651d6" providerId="ADAL" clId="{873090A1-FA2C-4116-AD5C-FC1BCA4183AA}" dt="2022-04-26T06:56:57.880" v="1020" actId="478"/>
          <ac:spMkLst>
            <pc:docMk/>
            <pc:sldMk cId="2660232909" sldId="291"/>
            <ac:spMk id="6" creationId="{D1B0B07C-E781-4DA7-9B1C-FF5D296209DC}"/>
          </ac:spMkLst>
        </pc:spChg>
        <pc:spChg chg="add del">
          <ac:chgData name="Thomas Thornton" userId="bacb06b5-47eb-47aa-93a2-d2c4e9f651d6" providerId="ADAL" clId="{873090A1-FA2C-4116-AD5C-FC1BCA4183AA}" dt="2022-04-26T06:56:57.880" v="1020" actId="478"/>
          <ac:spMkLst>
            <pc:docMk/>
            <pc:sldMk cId="2660232909" sldId="291"/>
            <ac:spMk id="8" creationId="{7CC94557-6D36-2CEB-F209-4C0CD4658FCD}"/>
          </ac:spMkLst>
        </pc:spChg>
        <pc:spChg chg="add del mod">
          <ac:chgData name="Thomas Thornton" userId="bacb06b5-47eb-47aa-93a2-d2c4e9f651d6" providerId="ADAL" clId="{873090A1-FA2C-4116-AD5C-FC1BCA4183AA}" dt="2022-04-26T06:56:57.880" v="1020" actId="478"/>
          <ac:spMkLst>
            <pc:docMk/>
            <pc:sldMk cId="2660232909" sldId="291"/>
            <ac:spMk id="9" creationId="{A9E0352F-2251-433E-AC66-10B9DD8F40EB}"/>
          </ac:spMkLst>
        </pc:spChg>
        <pc:spChg chg="add del">
          <ac:chgData name="Thomas Thornton" userId="bacb06b5-47eb-47aa-93a2-d2c4e9f651d6" providerId="ADAL" clId="{873090A1-FA2C-4116-AD5C-FC1BCA4183AA}" dt="2022-04-26T06:56:57.365" v="1019" actId="478"/>
          <ac:spMkLst>
            <pc:docMk/>
            <pc:sldMk cId="2660232909" sldId="291"/>
            <ac:spMk id="10" creationId="{00000000-0000-0000-0000-000000000000}"/>
          </ac:spMkLst>
        </pc:spChg>
        <pc:spChg chg="add del mod">
          <ac:chgData name="Thomas Thornton" userId="bacb06b5-47eb-47aa-93a2-d2c4e9f651d6" providerId="ADAL" clId="{873090A1-FA2C-4116-AD5C-FC1BCA4183AA}" dt="2022-04-26T06:56:57.880" v="1020" actId="478"/>
          <ac:spMkLst>
            <pc:docMk/>
            <pc:sldMk cId="2660232909" sldId="291"/>
            <ac:spMk id="14" creationId="{D16371A5-110E-4ECE-BE8D-0CDB081C5783}"/>
          </ac:spMkLst>
        </pc:spChg>
        <pc:picChg chg="add del">
          <ac:chgData name="Thomas Thornton" userId="bacb06b5-47eb-47aa-93a2-d2c4e9f651d6" providerId="ADAL" clId="{873090A1-FA2C-4116-AD5C-FC1BCA4183AA}" dt="2022-04-26T06:56:57.880" v="1020" actId="478"/>
          <ac:picMkLst>
            <pc:docMk/>
            <pc:sldMk cId="2660232909" sldId="291"/>
            <ac:picMk id="11" creationId="{B59D9DC0-E163-25DA-B889-31A70654E3B3}"/>
          </ac:picMkLst>
        </pc:picChg>
        <pc:picChg chg="add del">
          <ac:chgData name="Thomas Thornton" userId="bacb06b5-47eb-47aa-93a2-d2c4e9f651d6" providerId="ADAL" clId="{873090A1-FA2C-4116-AD5C-FC1BCA4183AA}" dt="2022-04-26T06:56:57.880" v="1020" actId="478"/>
          <ac:picMkLst>
            <pc:docMk/>
            <pc:sldMk cId="2660232909" sldId="291"/>
            <ac:picMk id="13" creationId="{BFB1D55D-7AFB-E9EF-2D9D-2693394E12E1}"/>
          </ac:picMkLst>
        </pc:picChg>
        <pc:picChg chg="add del mod">
          <ac:chgData name="Thomas Thornton" userId="bacb06b5-47eb-47aa-93a2-d2c4e9f651d6" providerId="ADAL" clId="{873090A1-FA2C-4116-AD5C-FC1BCA4183AA}" dt="2022-04-26T06:56:55.066" v="1015"/>
          <ac:picMkLst>
            <pc:docMk/>
            <pc:sldMk cId="2660232909" sldId="291"/>
            <ac:picMk id="3074" creationId="{480F76E5-C919-41D8-9754-921667ED8043}"/>
          </ac:picMkLst>
        </pc:picChg>
      </pc:sldChg>
      <pc:sldChg chg="modSp add del mod ord">
        <pc:chgData name="Thomas Thornton" userId="bacb06b5-47eb-47aa-93a2-d2c4e9f651d6" providerId="ADAL" clId="{873090A1-FA2C-4116-AD5C-FC1BCA4183AA}" dt="2022-04-26T06:49:03.081" v="580" actId="47"/>
        <pc:sldMkLst>
          <pc:docMk/>
          <pc:sldMk cId="3337116658" sldId="292"/>
        </pc:sldMkLst>
        <pc:spChg chg="mod">
          <ac:chgData name="Thomas Thornton" userId="bacb06b5-47eb-47aa-93a2-d2c4e9f651d6" providerId="ADAL" clId="{873090A1-FA2C-4116-AD5C-FC1BCA4183AA}" dt="2022-04-26T06:48:41.088" v="579" actId="20577"/>
          <ac:spMkLst>
            <pc:docMk/>
            <pc:sldMk cId="3337116658" sldId="292"/>
            <ac:spMk id="2" creationId="{92D1E73E-2517-93A8-831D-CE2A1BE812FD}"/>
          </ac:spMkLst>
        </pc:spChg>
      </pc:sldChg>
      <pc:sldChg chg="modSp add mod modNotesTx">
        <pc:chgData name="Thomas Thornton" userId="bacb06b5-47eb-47aa-93a2-d2c4e9f651d6" providerId="ADAL" clId="{873090A1-FA2C-4116-AD5C-FC1BCA4183AA}" dt="2022-04-27T07:14:36.766" v="7654" actId="20577"/>
        <pc:sldMkLst>
          <pc:docMk/>
          <pc:sldMk cId="3776428662" sldId="292"/>
        </pc:sldMkLst>
        <pc:spChg chg="mod">
          <ac:chgData name="Thomas Thornton" userId="bacb06b5-47eb-47aa-93a2-d2c4e9f651d6" providerId="ADAL" clId="{873090A1-FA2C-4116-AD5C-FC1BCA4183AA}" dt="2022-04-26T06:49:47.126" v="646" actId="20577"/>
          <ac:spMkLst>
            <pc:docMk/>
            <pc:sldMk cId="3776428662" sldId="292"/>
            <ac:spMk id="2" creationId="{1B6B1428-35F4-1B99-EABE-489E418C833D}"/>
          </ac:spMkLst>
        </pc:spChg>
        <pc:spChg chg="mod">
          <ac:chgData name="Thomas Thornton" userId="bacb06b5-47eb-47aa-93a2-d2c4e9f651d6" providerId="ADAL" clId="{873090A1-FA2C-4116-AD5C-FC1BCA4183AA}" dt="2022-04-26T06:49:09.849" v="600" actId="20577"/>
          <ac:spMkLst>
            <pc:docMk/>
            <pc:sldMk cId="3776428662" sldId="292"/>
            <ac:spMk id="6" creationId="{8B5CC966-4242-E017-C159-12F838230C6D}"/>
          </ac:spMkLst>
        </pc:spChg>
        <pc:spChg chg="mod">
          <ac:chgData name="Thomas Thornton" userId="bacb06b5-47eb-47aa-93a2-d2c4e9f651d6" providerId="ADAL" clId="{873090A1-FA2C-4116-AD5C-FC1BCA4183AA}" dt="2022-04-26T06:49:21.814" v="638" actId="20577"/>
          <ac:spMkLst>
            <pc:docMk/>
            <pc:sldMk cId="3776428662" sldId="292"/>
            <ac:spMk id="15" creationId="{BF630ABF-5791-E64E-5F91-E8328C383660}"/>
          </ac:spMkLst>
        </pc:spChg>
        <pc:spChg chg="mod">
          <ac:chgData name="Thomas Thornton" userId="bacb06b5-47eb-47aa-93a2-d2c4e9f651d6" providerId="ADAL" clId="{873090A1-FA2C-4116-AD5C-FC1BCA4183AA}" dt="2022-04-26T06:50:20.517" v="697" actId="20577"/>
          <ac:spMkLst>
            <pc:docMk/>
            <pc:sldMk cId="3776428662" sldId="292"/>
            <ac:spMk id="16" creationId="{55A240AB-AB77-404A-CE47-69CBD4D92974}"/>
          </ac:spMkLst>
        </pc:spChg>
        <pc:spChg chg="mod">
          <ac:chgData name="Thomas Thornton" userId="bacb06b5-47eb-47aa-93a2-d2c4e9f651d6" providerId="ADAL" clId="{873090A1-FA2C-4116-AD5C-FC1BCA4183AA}" dt="2022-04-26T06:50:36.120" v="738" actId="20577"/>
          <ac:spMkLst>
            <pc:docMk/>
            <pc:sldMk cId="3776428662" sldId="292"/>
            <ac:spMk id="17" creationId="{062F4F60-B1FF-FAFD-E34F-AF0895597303}"/>
          </ac:spMkLst>
        </pc:spChg>
        <pc:spChg chg="mod">
          <ac:chgData name="Thomas Thornton" userId="bacb06b5-47eb-47aa-93a2-d2c4e9f651d6" providerId="ADAL" clId="{873090A1-FA2C-4116-AD5C-FC1BCA4183AA}" dt="2022-04-26T06:50:29.639" v="722" actId="20577"/>
          <ac:spMkLst>
            <pc:docMk/>
            <pc:sldMk cId="3776428662" sldId="292"/>
            <ac:spMk id="18" creationId="{0ACB1994-C80A-29B1-C69D-075FC05AAEDE}"/>
          </ac:spMkLst>
        </pc:spChg>
        <pc:spChg chg="mod">
          <ac:chgData name="Thomas Thornton" userId="bacb06b5-47eb-47aa-93a2-d2c4e9f651d6" providerId="ADAL" clId="{873090A1-FA2C-4116-AD5C-FC1BCA4183AA}" dt="2022-04-26T06:50:40.587" v="747" actId="20577"/>
          <ac:spMkLst>
            <pc:docMk/>
            <pc:sldMk cId="3776428662" sldId="292"/>
            <ac:spMk id="19" creationId="{DEADC922-8CFA-A0C6-786A-36ACCEBFB362}"/>
          </ac:spMkLst>
        </pc:spChg>
      </pc:sldChg>
      <pc:sldChg chg="addSp delSp modSp add mod delAnim modNotesTx">
        <pc:chgData name="Thomas Thornton" userId="bacb06b5-47eb-47aa-93a2-d2c4e9f651d6" providerId="ADAL" clId="{873090A1-FA2C-4116-AD5C-FC1BCA4183AA}" dt="2022-04-27T06:47:49.495" v="5217" actId="962"/>
        <pc:sldMkLst>
          <pc:docMk/>
          <pc:sldMk cId="3838880007" sldId="293"/>
        </pc:sldMkLst>
        <pc:spChg chg="mod">
          <ac:chgData name="Thomas Thornton" userId="bacb06b5-47eb-47aa-93a2-d2c4e9f651d6" providerId="ADAL" clId="{873090A1-FA2C-4116-AD5C-FC1BCA4183AA}" dt="2022-04-26T06:58:14.619" v="1046" actId="962"/>
          <ac:spMkLst>
            <pc:docMk/>
            <pc:sldMk cId="3838880007" sldId="293"/>
            <ac:spMk id="3" creationId="{E67BFE54-4CDA-E33A-F6BC-7394D419D53B}"/>
          </ac:spMkLst>
        </pc:spChg>
        <pc:spChg chg="mod">
          <ac:chgData name="Thomas Thornton" userId="bacb06b5-47eb-47aa-93a2-d2c4e9f651d6" providerId="ADAL" clId="{873090A1-FA2C-4116-AD5C-FC1BCA4183AA}" dt="2022-04-26T06:58:30.457" v="1050" actId="20577"/>
          <ac:spMkLst>
            <pc:docMk/>
            <pc:sldMk cId="3838880007" sldId="293"/>
            <ac:spMk id="4" creationId="{6AC6185A-182B-2214-D4D8-EBF8AB47C55F}"/>
          </ac:spMkLst>
        </pc:spChg>
        <pc:spChg chg="add del mod">
          <ac:chgData name="Thomas Thornton" userId="bacb06b5-47eb-47aa-93a2-d2c4e9f651d6" providerId="ADAL" clId="{873090A1-FA2C-4116-AD5C-FC1BCA4183AA}" dt="2022-04-26T06:58:14.619" v="1046" actId="962"/>
          <ac:spMkLst>
            <pc:docMk/>
            <pc:sldMk cId="3838880007" sldId="293"/>
            <ac:spMk id="5" creationId="{00000000-0000-0000-0000-000000000000}"/>
          </ac:spMkLst>
        </pc:spChg>
        <pc:spChg chg="add del mod">
          <ac:chgData name="Thomas Thornton" userId="bacb06b5-47eb-47aa-93a2-d2c4e9f651d6" providerId="ADAL" clId="{873090A1-FA2C-4116-AD5C-FC1BCA4183AA}" dt="2022-04-26T06:55:55.563" v="995"/>
          <ac:spMkLst>
            <pc:docMk/>
            <pc:sldMk cId="3838880007" sldId="293"/>
            <ac:spMk id="6" creationId="{FB1C806E-D430-4BF0-9117-334772CC34CA}"/>
          </ac:spMkLst>
        </pc:spChg>
        <pc:spChg chg="add del mod">
          <ac:chgData name="Thomas Thornton" userId="bacb06b5-47eb-47aa-93a2-d2c4e9f651d6" providerId="ADAL" clId="{873090A1-FA2C-4116-AD5C-FC1BCA4183AA}" dt="2022-04-26T06:57:39.631" v="1037" actId="478"/>
          <ac:spMkLst>
            <pc:docMk/>
            <pc:sldMk cId="3838880007" sldId="293"/>
            <ac:spMk id="8" creationId="{7CC94557-6D36-2CEB-F209-4C0CD4658FCD}"/>
          </ac:spMkLst>
        </pc:spChg>
        <pc:spChg chg="del">
          <ac:chgData name="Thomas Thornton" userId="bacb06b5-47eb-47aa-93a2-d2c4e9f651d6" providerId="ADAL" clId="{873090A1-FA2C-4116-AD5C-FC1BCA4183AA}" dt="2022-04-26T06:57:06.533" v="1022" actId="478"/>
          <ac:spMkLst>
            <pc:docMk/>
            <pc:sldMk cId="3838880007" sldId="293"/>
            <ac:spMk id="10" creationId="{00000000-0000-0000-0000-000000000000}"/>
          </ac:spMkLst>
        </pc:spChg>
        <pc:spChg chg="add del mod">
          <ac:chgData name="Thomas Thornton" userId="bacb06b5-47eb-47aa-93a2-d2c4e9f651d6" providerId="ADAL" clId="{873090A1-FA2C-4116-AD5C-FC1BCA4183AA}" dt="2022-04-26T06:57:36.677" v="1036" actId="478"/>
          <ac:spMkLst>
            <pc:docMk/>
            <pc:sldMk cId="3838880007" sldId="293"/>
            <ac:spMk id="12" creationId="{97F1DC1F-F64C-44F9-B622-9CC0963FC2AA}"/>
          </ac:spMkLst>
        </pc:spChg>
        <pc:spChg chg="add del mod">
          <ac:chgData name="Thomas Thornton" userId="bacb06b5-47eb-47aa-93a2-d2c4e9f651d6" providerId="ADAL" clId="{873090A1-FA2C-4116-AD5C-FC1BCA4183AA}" dt="2022-04-26T06:57:32.348" v="1034" actId="478"/>
          <ac:spMkLst>
            <pc:docMk/>
            <pc:sldMk cId="3838880007" sldId="293"/>
            <ac:spMk id="15" creationId="{7B9079BF-7792-4894-950F-6E919C5DB5AB}"/>
          </ac:spMkLst>
        </pc:spChg>
        <pc:spChg chg="add del mod">
          <ac:chgData name="Thomas Thornton" userId="bacb06b5-47eb-47aa-93a2-d2c4e9f651d6" providerId="ADAL" clId="{873090A1-FA2C-4116-AD5C-FC1BCA4183AA}" dt="2022-04-26T06:57:31.240" v="1031" actId="478"/>
          <ac:spMkLst>
            <pc:docMk/>
            <pc:sldMk cId="3838880007" sldId="293"/>
            <ac:spMk id="16" creationId="{DAC118C5-5EAB-41B0-8DEB-8E34C90DAB75}"/>
          </ac:spMkLst>
        </pc:spChg>
        <pc:spChg chg="add del mod">
          <ac:chgData name="Thomas Thornton" userId="bacb06b5-47eb-47aa-93a2-d2c4e9f651d6" providerId="ADAL" clId="{873090A1-FA2C-4116-AD5C-FC1BCA4183AA}" dt="2022-04-26T06:57:43.088" v="1039" actId="478"/>
          <ac:spMkLst>
            <pc:docMk/>
            <pc:sldMk cId="3838880007" sldId="293"/>
            <ac:spMk id="18" creationId="{15C3F35E-6097-45BE-8D88-37AE0E5ECE9A}"/>
          </ac:spMkLst>
        </pc:spChg>
        <pc:spChg chg="add del mod">
          <ac:chgData name="Thomas Thornton" userId="bacb06b5-47eb-47aa-93a2-d2c4e9f651d6" providerId="ADAL" clId="{873090A1-FA2C-4116-AD5C-FC1BCA4183AA}" dt="2022-04-26T06:57:45.344" v="1040" actId="478"/>
          <ac:spMkLst>
            <pc:docMk/>
            <pc:sldMk cId="3838880007" sldId="293"/>
            <ac:spMk id="19" creationId="{8F876813-AF45-4148-B155-63CF9B168D19}"/>
          </ac:spMkLst>
        </pc:spChg>
        <pc:picChg chg="add del mod">
          <ac:chgData name="Thomas Thornton" userId="bacb06b5-47eb-47aa-93a2-d2c4e9f651d6" providerId="ADAL" clId="{873090A1-FA2C-4116-AD5C-FC1BCA4183AA}" dt="2022-04-26T06:55:53.743" v="994" actId="478"/>
          <ac:picMkLst>
            <pc:docMk/>
            <pc:sldMk cId="3838880007" sldId="293"/>
            <ac:picMk id="9" creationId="{34C8A798-AD80-4FA3-B8A2-9F3DDC82A1DA}"/>
          </ac:picMkLst>
        </pc:picChg>
        <pc:picChg chg="del">
          <ac:chgData name="Thomas Thornton" userId="bacb06b5-47eb-47aa-93a2-d2c4e9f651d6" providerId="ADAL" clId="{873090A1-FA2C-4116-AD5C-FC1BCA4183AA}" dt="2022-04-26T06:57:05.294" v="1021" actId="478"/>
          <ac:picMkLst>
            <pc:docMk/>
            <pc:sldMk cId="3838880007" sldId="293"/>
            <ac:picMk id="11" creationId="{B59D9DC0-E163-25DA-B889-31A70654E3B3}"/>
          </ac:picMkLst>
        </pc:picChg>
        <pc:picChg chg="del">
          <ac:chgData name="Thomas Thornton" userId="bacb06b5-47eb-47aa-93a2-d2c4e9f651d6" providerId="ADAL" clId="{873090A1-FA2C-4116-AD5C-FC1BCA4183AA}" dt="2022-04-26T06:55:04.374" v="991" actId="478"/>
          <ac:picMkLst>
            <pc:docMk/>
            <pc:sldMk cId="3838880007" sldId="293"/>
            <ac:picMk id="13" creationId="{BFB1D55D-7AFB-E9EF-2D9D-2693394E12E1}"/>
          </ac:picMkLst>
        </pc:picChg>
        <pc:picChg chg="add del mod">
          <ac:chgData name="Thomas Thornton" userId="bacb06b5-47eb-47aa-93a2-d2c4e9f651d6" providerId="ADAL" clId="{873090A1-FA2C-4116-AD5C-FC1BCA4183AA}" dt="2022-04-26T06:57:40.392" v="1038" actId="478"/>
          <ac:picMkLst>
            <pc:docMk/>
            <pc:sldMk cId="3838880007" sldId="293"/>
            <ac:picMk id="2050" creationId="{D7C5C488-2467-4BFC-B6E1-66E6F81F7B2D}"/>
          </ac:picMkLst>
        </pc:picChg>
        <pc:picChg chg="add mod">
          <ac:chgData name="Thomas Thornton" userId="bacb06b5-47eb-47aa-93a2-d2c4e9f651d6" providerId="ADAL" clId="{873090A1-FA2C-4116-AD5C-FC1BCA4183AA}" dt="2022-04-27T06:47:49.495" v="5217" actId="962"/>
          <ac:picMkLst>
            <pc:docMk/>
            <pc:sldMk cId="3838880007" sldId="293"/>
            <ac:picMk id="2052" creationId="{9828C457-FE5D-4AC4-AA87-CE9973198AA2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7T06:49:49.127" v="5475" actId="962"/>
        <pc:sldMkLst>
          <pc:docMk/>
          <pc:sldMk cId="3159534834" sldId="294"/>
        </pc:sldMkLst>
        <pc:spChg chg="mod">
          <ac:chgData name="Thomas Thornton" userId="bacb06b5-47eb-47aa-93a2-d2c4e9f651d6" providerId="ADAL" clId="{873090A1-FA2C-4116-AD5C-FC1BCA4183AA}" dt="2022-04-26T06:59:18.519" v="1078" actId="20577"/>
          <ac:spMkLst>
            <pc:docMk/>
            <pc:sldMk cId="3159534834" sldId="294"/>
            <ac:spMk id="3" creationId="{E67BFE54-4CDA-E33A-F6BC-7394D419D53B}"/>
          </ac:spMkLst>
        </pc:spChg>
        <pc:spChg chg="mod">
          <ac:chgData name="Thomas Thornton" userId="bacb06b5-47eb-47aa-93a2-d2c4e9f651d6" providerId="ADAL" clId="{873090A1-FA2C-4116-AD5C-FC1BCA4183AA}" dt="2022-04-26T07:00:30.439" v="1322" actId="20577"/>
          <ac:spMkLst>
            <pc:docMk/>
            <pc:sldMk cId="3159534834" sldId="294"/>
            <ac:spMk id="4" creationId="{6AC6185A-182B-2214-D4D8-EBF8AB47C55F}"/>
          </ac:spMkLst>
        </pc:spChg>
        <pc:picChg chg="del">
          <ac:chgData name="Thomas Thornton" userId="bacb06b5-47eb-47aa-93a2-d2c4e9f651d6" providerId="ADAL" clId="{873090A1-FA2C-4116-AD5C-FC1BCA4183AA}" dt="2022-04-26T07:01:17.744" v="1325" actId="478"/>
          <ac:picMkLst>
            <pc:docMk/>
            <pc:sldMk cId="3159534834" sldId="294"/>
            <ac:picMk id="2052" creationId="{9828C457-FE5D-4AC4-AA87-CE9973198AA2}"/>
          </ac:picMkLst>
        </pc:picChg>
        <pc:picChg chg="add del">
          <ac:chgData name="Thomas Thornton" userId="bacb06b5-47eb-47aa-93a2-d2c4e9f651d6" providerId="ADAL" clId="{873090A1-FA2C-4116-AD5C-FC1BCA4183AA}" dt="2022-04-26T07:01:17.744" v="1325" actId="478"/>
          <ac:picMkLst>
            <pc:docMk/>
            <pc:sldMk cId="3159534834" sldId="294"/>
            <ac:picMk id="4098" creationId="{24F0A6DD-3BE6-454C-89E9-6C9AF6EAFBBC}"/>
          </ac:picMkLst>
        </pc:picChg>
        <pc:picChg chg="add mod">
          <ac:chgData name="Thomas Thornton" userId="bacb06b5-47eb-47aa-93a2-d2c4e9f651d6" providerId="ADAL" clId="{873090A1-FA2C-4116-AD5C-FC1BCA4183AA}" dt="2022-04-27T06:49:49.127" v="5475" actId="962"/>
          <ac:picMkLst>
            <pc:docMk/>
            <pc:sldMk cId="3159534834" sldId="294"/>
            <ac:picMk id="4100" creationId="{59F537A2-FC4F-4781-83AC-E18AD8BE0618}"/>
          </ac:picMkLst>
        </pc:picChg>
      </pc:sldChg>
      <pc:sldChg chg="addSp delSp modSp add mod modClrScheme chgLayout modNotesTx">
        <pc:chgData name="Thomas Thornton" userId="bacb06b5-47eb-47aa-93a2-d2c4e9f651d6" providerId="ADAL" clId="{873090A1-FA2C-4116-AD5C-FC1BCA4183AA}" dt="2022-04-27T07:23:58.978" v="8263" actId="113"/>
        <pc:sldMkLst>
          <pc:docMk/>
          <pc:sldMk cId="2226778327" sldId="295"/>
        </pc:sldMkLst>
        <pc:spChg chg="mod ord">
          <ac:chgData name="Thomas Thornton" userId="bacb06b5-47eb-47aa-93a2-d2c4e9f651d6" providerId="ADAL" clId="{873090A1-FA2C-4116-AD5C-FC1BCA4183AA}" dt="2022-04-26T07:27:20.717" v="2655" actId="700"/>
          <ac:spMkLst>
            <pc:docMk/>
            <pc:sldMk cId="2226778327" sldId="295"/>
            <ac:spMk id="2" creationId="{77207C5B-81B3-8E32-E1B4-0ED460F05E9E}"/>
          </ac:spMkLst>
        </pc:spChg>
        <pc:spChg chg="del">
          <ac:chgData name="Thomas Thornton" userId="bacb06b5-47eb-47aa-93a2-d2c4e9f651d6" providerId="ADAL" clId="{873090A1-FA2C-4116-AD5C-FC1BCA4183AA}" dt="2022-04-26T07:06:16.361" v="1693" actId="478"/>
          <ac:spMkLst>
            <pc:docMk/>
            <pc:sldMk cId="2226778327" sldId="295"/>
            <ac:spMk id="22" creationId="{F5351D23-AFA0-BE4C-A048-EF44F6D2D571}"/>
          </ac:spMkLst>
        </pc:spChg>
        <pc:spChg chg="mod">
          <ac:chgData name="Thomas Thornton" userId="bacb06b5-47eb-47aa-93a2-d2c4e9f651d6" providerId="ADAL" clId="{873090A1-FA2C-4116-AD5C-FC1BCA4183AA}" dt="2022-04-26T07:05:18.906" v="1551" actId="20577"/>
          <ac:spMkLst>
            <pc:docMk/>
            <pc:sldMk cId="2226778327" sldId="295"/>
            <ac:spMk id="27" creationId="{3DC1DD2F-8519-6713-910C-CED86252C1E7}"/>
          </ac:spMkLst>
        </pc:spChg>
        <pc:spChg chg="mod">
          <ac:chgData name="Thomas Thornton" userId="bacb06b5-47eb-47aa-93a2-d2c4e9f651d6" providerId="ADAL" clId="{873090A1-FA2C-4116-AD5C-FC1BCA4183AA}" dt="2022-04-26T07:05:34.269" v="1606" actId="20577"/>
          <ac:spMkLst>
            <pc:docMk/>
            <pc:sldMk cId="2226778327" sldId="295"/>
            <ac:spMk id="28" creationId="{2F47E4F5-A14C-80E3-4BCE-B445B2A21648}"/>
          </ac:spMkLst>
        </pc:spChg>
        <pc:spChg chg="mod">
          <ac:chgData name="Thomas Thornton" userId="bacb06b5-47eb-47aa-93a2-d2c4e9f651d6" providerId="ADAL" clId="{873090A1-FA2C-4116-AD5C-FC1BCA4183AA}" dt="2022-04-26T07:05:54.630" v="1621" actId="20577"/>
          <ac:spMkLst>
            <pc:docMk/>
            <pc:sldMk cId="2226778327" sldId="295"/>
            <ac:spMk id="30" creationId="{4C2182DD-DE23-52DC-0E0C-F19203BABAB2}"/>
          </ac:spMkLst>
        </pc:spChg>
        <pc:spChg chg="mod">
          <ac:chgData name="Thomas Thornton" userId="bacb06b5-47eb-47aa-93a2-d2c4e9f651d6" providerId="ADAL" clId="{873090A1-FA2C-4116-AD5C-FC1BCA4183AA}" dt="2022-04-26T07:06:11.350" v="1692" actId="20577"/>
          <ac:spMkLst>
            <pc:docMk/>
            <pc:sldMk cId="2226778327" sldId="295"/>
            <ac:spMk id="31" creationId="{303C6489-C320-6406-F0A4-2DE93242B157}"/>
          </ac:spMkLst>
        </pc:spChg>
        <pc:spChg chg="mod">
          <ac:chgData name="Thomas Thornton" userId="bacb06b5-47eb-47aa-93a2-d2c4e9f651d6" providerId="ADAL" clId="{873090A1-FA2C-4116-AD5C-FC1BCA4183AA}" dt="2022-04-26T07:06:29.035" v="1704" actId="20577"/>
          <ac:spMkLst>
            <pc:docMk/>
            <pc:sldMk cId="2226778327" sldId="295"/>
            <ac:spMk id="33" creationId="{4DA006EA-B235-1C2C-CE65-63248FFE8047}"/>
          </ac:spMkLst>
        </pc:spChg>
        <pc:spChg chg="mod">
          <ac:chgData name="Thomas Thornton" userId="bacb06b5-47eb-47aa-93a2-d2c4e9f651d6" providerId="ADAL" clId="{873090A1-FA2C-4116-AD5C-FC1BCA4183AA}" dt="2022-04-26T07:07:07.531" v="1749" actId="20577"/>
          <ac:spMkLst>
            <pc:docMk/>
            <pc:sldMk cId="2226778327" sldId="295"/>
            <ac:spMk id="34" creationId="{5A665C94-CE0B-2B87-3389-E3442EE4626B}"/>
          </ac:spMkLst>
        </pc:spChg>
        <pc:spChg chg="mod">
          <ac:chgData name="Thomas Thornton" userId="bacb06b5-47eb-47aa-93a2-d2c4e9f651d6" providerId="ADAL" clId="{873090A1-FA2C-4116-AD5C-FC1BCA4183AA}" dt="2022-04-26T07:07:17.949" v="1760" actId="20577"/>
          <ac:spMkLst>
            <pc:docMk/>
            <pc:sldMk cId="2226778327" sldId="295"/>
            <ac:spMk id="36" creationId="{D34D667F-9D1F-B82A-93D8-8213B9D2E3CF}"/>
          </ac:spMkLst>
        </pc:spChg>
        <pc:spChg chg="mod">
          <ac:chgData name="Thomas Thornton" userId="bacb06b5-47eb-47aa-93a2-d2c4e9f651d6" providerId="ADAL" clId="{873090A1-FA2C-4116-AD5C-FC1BCA4183AA}" dt="2022-04-26T07:07:32.084" v="1839" actId="20577"/>
          <ac:spMkLst>
            <pc:docMk/>
            <pc:sldMk cId="2226778327" sldId="295"/>
            <ac:spMk id="37" creationId="{43E29CFC-2EC5-5F0F-BBAB-CBB2C391B9C7}"/>
          </ac:spMkLst>
        </pc:spChg>
        <pc:graphicFrameChg chg="mod">
          <ac:chgData name="Thomas Thornton" userId="bacb06b5-47eb-47aa-93a2-d2c4e9f651d6" providerId="ADAL" clId="{873090A1-FA2C-4116-AD5C-FC1BCA4183AA}" dt="2022-04-27T07:00:46.629" v="5951" actId="962"/>
          <ac:graphicFrameMkLst>
            <pc:docMk/>
            <pc:sldMk cId="2226778327" sldId="295"/>
            <ac:graphicFrameMk id="18" creationId="{DA4E0C68-986F-A842-115E-369CE3A9A96A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0:59.335" v="5953" actId="962"/>
          <ac:graphicFrameMkLst>
            <pc:docMk/>
            <pc:sldMk cId="2226778327" sldId="295"/>
            <ac:graphicFrameMk id="19" creationId="{6F939CEA-7AFD-A716-B997-61BF54431833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1:31.761" v="5955" actId="962"/>
          <ac:graphicFrameMkLst>
            <pc:docMk/>
            <pc:sldMk cId="2226778327" sldId="295"/>
            <ac:graphicFrameMk id="20" creationId="{7FF61D6E-2EBF-2729-15D4-3B05F6975BEE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1:36.892" v="5957" actId="962"/>
          <ac:graphicFrameMkLst>
            <pc:docMk/>
            <pc:sldMk cId="2226778327" sldId="295"/>
            <ac:graphicFrameMk id="21" creationId="{ED42D299-24F5-72D7-6407-468F473A891E}"/>
          </ac:graphicFrameMkLst>
        </pc:graphicFrameChg>
        <pc:picChg chg="add mod">
          <ac:chgData name="Thomas Thornton" userId="bacb06b5-47eb-47aa-93a2-d2c4e9f651d6" providerId="ADAL" clId="{873090A1-FA2C-4116-AD5C-FC1BCA4183AA}" dt="2022-04-26T07:10:10.152" v="1873" actId="1076"/>
          <ac:picMkLst>
            <pc:docMk/>
            <pc:sldMk cId="2226778327" sldId="295"/>
            <ac:picMk id="4" creationId="{01FB3868-27A1-46D8-AA4C-BD8D08148A3C}"/>
          </ac:picMkLst>
        </pc:picChg>
        <pc:picChg chg="add mod">
          <ac:chgData name="Thomas Thornton" userId="bacb06b5-47eb-47aa-93a2-d2c4e9f651d6" providerId="ADAL" clId="{873090A1-FA2C-4116-AD5C-FC1BCA4183AA}" dt="2022-04-26T07:10:05.898" v="1872" actId="1076"/>
          <ac:picMkLst>
            <pc:docMk/>
            <pc:sldMk cId="2226778327" sldId="295"/>
            <ac:picMk id="6" creationId="{E0FC80D9-DDD8-4BCC-BD96-B36876920D4D}"/>
          </ac:picMkLst>
        </pc:picChg>
        <pc:picChg chg="add mod">
          <ac:chgData name="Thomas Thornton" userId="bacb06b5-47eb-47aa-93a2-d2c4e9f651d6" providerId="ADAL" clId="{873090A1-FA2C-4116-AD5C-FC1BCA4183AA}" dt="2022-04-26T07:09:55.804" v="1870" actId="1076"/>
          <ac:picMkLst>
            <pc:docMk/>
            <pc:sldMk cId="2226778327" sldId="295"/>
            <ac:picMk id="8" creationId="{0E968162-E6C4-47EC-90CF-85793D72FDCF}"/>
          </ac:picMkLst>
        </pc:picChg>
        <pc:picChg chg="add mod">
          <ac:chgData name="Thomas Thornton" userId="bacb06b5-47eb-47aa-93a2-d2c4e9f651d6" providerId="ADAL" clId="{873090A1-FA2C-4116-AD5C-FC1BCA4183AA}" dt="2022-04-26T07:10:00.550" v="1871" actId="1076"/>
          <ac:picMkLst>
            <pc:docMk/>
            <pc:sldMk cId="2226778327" sldId="295"/>
            <ac:picMk id="10" creationId="{25C8491A-1F83-4597-A671-79659EDDED54}"/>
          </ac:picMkLst>
        </pc:picChg>
        <pc:picChg chg="del">
          <ac:chgData name="Thomas Thornton" userId="bacb06b5-47eb-47aa-93a2-d2c4e9f651d6" providerId="ADAL" clId="{873090A1-FA2C-4116-AD5C-FC1BCA4183AA}" dt="2022-04-26T07:08:12.262" v="1844" actId="478"/>
          <ac:picMkLst>
            <pc:docMk/>
            <pc:sldMk cId="2226778327" sldId="295"/>
            <ac:picMk id="38" creationId="{DD92AEE1-0D68-9D62-6FD4-8E8BECA59347}"/>
          </ac:picMkLst>
        </pc:picChg>
        <pc:picChg chg="del">
          <ac:chgData name="Thomas Thornton" userId="bacb06b5-47eb-47aa-93a2-d2c4e9f651d6" providerId="ADAL" clId="{873090A1-FA2C-4116-AD5C-FC1BCA4183AA}" dt="2022-04-26T07:09:52.551" v="1869" actId="478"/>
          <ac:picMkLst>
            <pc:docMk/>
            <pc:sldMk cId="2226778327" sldId="295"/>
            <ac:picMk id="39" creationId="{D1AB1173-296A-50AF-D40B-19290C325EF2}"/>
          </ac:picMkLst>
        </pc:picChg>
        <pc:picChg chg="del">
          <ac:chgData name="Thomas Thornton" userId="bacb06b5-47eb-47aa-93a2-d2c4e9f651d6" providerId="ADAL" clId="{873090A1-FA2C-4116-AD5C-FC1BCA4183AA}" dt="2022-04-26T07:09:51.966" v="1868" actId="478"/>
          <ac:picMkLst>
            <pc:docMk/>
            <pc:sldMk cId="2226778327" sldId="295"/>
            <ac:picMk id="40" creationId="{D00F8AF1-CBB8-395B-1FC2-C2EE96517CC2}"/>
          </ac:picMkLst>
        </pc:picChg>
        <pc:picChg chg="del">
          <ac:chgData name="Thomas Thornton" userId="bacb06b5-47eb-47aa-93a2-d2c4e9f651d6" providerId="ADAL" clId="{873090A1-FA2C-4116-AD5C-FC1BCA4183AA}" dt="2022-04-26T07:09:51.169" v="1867" actId="478"/>
          <ac:picMkLst>
            <pc:docMk/>
            <pc:sldMk cId="2226778327" sldId="295"/>
            <ac:picMk id="41" creationId="{A130F777-886E-2F4D-42A6-D87849F5B56F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8T06:52:00.914" v="8695" actId="20577"/>
        <pc:sldMkLst>
          <pc:docMk/>
          <pc:sldMk cId="3041170922" sldId="296"/>
        </pc:sldMkLst>
        <pc:spChg chg="mod">
          <ac:chgData name="Thomas Thornton" userId="bacb06b5-47eb-47aa-93a2-d2c4e9f651d6" providerId="ADAL" clId="{873090A1-FA2C-4116-AD5C-FC1BCA4183AA}" dt="2022-04-26T07:11:59.315" v="1923"/>
          <ac:spMkLst>
            <pc:docMk/>
            <pc:sldMk cId="3041170922" sldId="296"/>
            <ac:spMk id="2" creationId="{77207C5B-81B3-8E32-E1B4-0ED460F05E9E}"/>
          </ac:spMkLst>
        </pc:spChg>
        <pc:spChg chg="add del mod">
          <ac:chgData name="Thomas Thornton" userId="bacb06b5-47eb-47aa-93a2-d2c4e9f651d6" providerId="ADAL" clId="{873090A1-FA2C-4116-AD5C-FC1BCA4183AA}" dt="2022-04-27T07:04:44.546" v="5981" actId="207"/>
          <ac:spMkLst>
            <pc:docMk/>
            <pc:sldMk cId="3041170922" sldId="296"/>
            <ac:spMk id="22" creationId="{406DDAE8-8979-4B8E-BD61-3BEAFDD7DB22}"/>
          </ac:spMkLst>
        </pc:spChg>
        <pc:spChg chg="mod">
          <ac:chgData name="Thomas Thornton" userId="bacb06b5-47eb-47aa-93a2-d2c4e9f651d6" providerId="ADAL" clId="{873090A1-FA2C-4116-AD5C-FC1BCA4183AA}" dt="2022-04-26T07:13:54.537" v="2041" actId="1037"/>
          <ac:spMkLst>
            <pc:docMk/>
            <pc:sldMk cId="3041170922" sldId="296"/>
            <ac:spMk id="27" creationId="{3DC1DD2F-8519-6713-910C-CED86252C1E7}"/>
          </ac:spMkLst>
        </pc:spChg>
        <pc:spChg chg="mod">
          <ac:chgData name="Thomas Thornton" userId="bacb06b5-47eb-47aa-93a2-d2c4e9f651d6" providerId="ADAL" clId="{873090A1-FA2C-4116-AD5C-FC1BCA4183AA}" dt="2022-04-26T07:14:04.977" v="2084" actId="20577"/>
          <ac:spMkLst>
            <pc:docMk/>
            <pc:sldMk cId="3041170922" sldId="296"/>
            <ac:spMk id="28" creationId="{2F47E4F5-A14C-80E3-4BCE-B445B2A21648}"/>
          </ac:spMkLst>
        </pc:spChg>
        <pc:spChg chg="mod">
          <ac:chgData name="Thomas Thornton" userId="bacb06b5-47eb-47aa-93a2-d2c4e9f651d6" providerId="ADAL" clId="{873090A1-FA2C-4116-AD5C-FC1BCA4183AA}" dt="2022-04-26T07:14:23.291" v="2133" actId="1037"/>
          <ac:spMkLst>
            <pc:docMk/>
            <pc:sldMk cId="3041170922" sldId="296"/>
            <ac:spMk id="30" creationId="{4C2182DD-DE23-52DC-0E0C-F19203BABAB2}"/>
          </ac:spMkLst>
        </pc:spChg>
        <pc:spChg chg="mod">
          <ac:chgData name="Thomas Thornton" userId="bacb06b5-47eb-47aa-93a2-d2c4e9f651d6" providerId="ADAL" clId="{873090A1-FA2C-4116-AD5C-FC1BCA4183AA}" dt="2022-04-26T07:14:30.988" v="2156" actId="20577"/>
          <ac:spMkLst>
            <pc:docMk/>
            <pc:sldMk cId="3041170922" sldId="296"/>
            <ac:spMk id="31" creationId="{303C6489-C320-6406-F0A4-2DE93242B157}"/>
          </ac:spMkLst>
        </pc:spChg>
        <pc:spChg chg="mod">
          <ac:chgData name="Thomas Thornton" userId="bacb06b5-47eb-47aa-93a2-d2c4e9f651d6" providerId="ADAL" clId="{873090A1-FA2C-4116-AD5C-FC1BCA4183AA}" dt="2022-04-27T07:26:17.140" v="8386" actId="1076"/>
          <ac:spMkLst>
            <pc:docMk/>
            <pc:sldMk cId="3041170922" sldId="296"/>
            <ac:spMk id="33" creationId="{4DA006EA-B235-1C2C-CE65-63248FFE8047}"/>
          </ac:spMkLst>
        </pc:spChg>
        <pc:spChg chg="mod">
          <ac:chgData name="Thomas Thornton" userId="bacb06b5-47eb-47aa-93a2-d2c4e9f651d6" providerId="ADAL" clId="{873090A1-FA2C-4116-AD5C-FC1BCA4183AA}" dt="2022-04-27T07:26:41.652" v="8447" actId="20577"/>
          <ac:spMkLst>
            <pc:docMk/>
            <pc:sldMk cId="3041170922" sldId="296"/>
            <ac:spMk id="34" creationId="{5A665C94-CE0B-2B87-3389-E3442EE4626B}"/>
          </ac:spMkLst>
        </pc:spChg>
        <pc:spChg chg="mod">
          <ac:chgData name="Thomas Thornton" userId="bacb06b5-47eb-47aa-93a2-d2c4e9f651d6" providerId="ADAL" clId="{873090A1-FA2C-4116-AD5C-FC1BCA4183AA}" dt="2022-04-26T07:15:23.524" v="2309" actId="20577"/>
          <ac:spMkLst>
            <pc:docMk/>
            <pc:sldMk cId="3041170922" sldId="296"/>
            <ac:spMk id="36" creationId="{D34D667F-9D1F-B82A-93D8-8213B9D2E3CF}"/>
          </ac:spMkLst>
        </pc:spChg>
        <pc:spChg chg="mod">
          <ac:chgData name="Thomas Thornton" userId="bacb06b5-47eb-47aa-93a2-d2c4e9f651d6" providerId="ADAL" clId="{873090A1-FA2C-4116-AD5C-FC1BCA4183AA}" dt="2022-04-26T07:15:33.609" v="2335" actId="20577"/>
          <ac:spMkLst>
            <pc:docMk/>
            <pc:sldMk cId="3041170922" sldId="296"/>
            <ac:spMk id="37" creationId="{43E29CFC-2EC5-5F0F-BBAB-CBB2C391B9C7}"/>
          </ac:spMkLst>
        </pc:spChg>
        <pc:graphicFrameChg chg="mod">
          <ac:chgData name="Thomas Thornton" userId="bacb06b5-47eb-47aa-93a2-d2c4e9f651d6" providerId="ADAL" clId="{873090A1-FA2C-4116-AD5C-FC1BCA4183AA}" dt="2022-04-27T07:01:43.751" v="5959" actId="962"/>
          <ac:graphicFrameMkLst>
            <pc:docMk/>
            <pc:sldMk cId="3041170922" sldId="296"/>
            <ac:graphicFrameMk id="18" creationId="{DA4E0C68-986F-A842-115E-369CE3A9A96A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1:47.625" v="5961" actId="962"/>
          <ac:graphicFrameMkLst>
            <pc:docMk/>
            <pc:sldMk cId="3041170922" sldId="296"/>
            <ac:graphicFrameMk id="19" creationId="{6F939CEA-7AFD-A716-B997-61BF54431833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1:52.665" v="5963" actId="962"/>
          <ac:graphicFrameMkLst>
            <pc:docMk/>
            <pc:sldMk cId="3041170922" sldId="296"/>
            <ac:graphicFrameMk id="20" creationId="{7FF61D6E-2EBF-2729-15D4-3B05F6975BEE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1:58.267" v="5965" actId="962"/>
          <ac:graphicFrameMkLst>
            <pc:docMk/>
            <pc:sldMk cId="3041170922" sldId="296"/>
            <ac:graphicFrameMk id="21" creationId="{ED42D299-24F5-72D7-6407-468F473A891E}"/>
          </ac:graphicFrameMkLst>
        </pc:graphicFrameChg>
      </pc:sldChg>
      <pc:sldChg chg="addSp delSp modSp add mod modNotesTx">
        <pc:chgData name="Thomas Thornton" userId="bacb06b5-47eb-47aa-93a2-d2c4e9f651d6" providerId="ADAL" clId="{873090A1-FA2C-4116-AD5C-FC1BCA4183AA}" dt="2022-04-27T07:28:15.477" v="8457" actId="20577"/>
        <pc:sldMkLst>
          <pc:docMk/>
          <pc:sldMk cId="2304755830" sldId="297"/>
        </pc:sldMkLst>
        <pc:spChg chg="mod">
          <ac:chgData name="Thomas Thornton" userId="bacb06b5-47eb-47aa-93a2-d2c4e9f651d6" providerId="ADAL" clId="{873090A1-FA2C-4116-AD5C-FC1BCA4183AA}" dt="2022-04-26T07:20:38.494" v="2386" actId="122"/>
          <ac:spMkLst>
            <pc:docMk/>
            <pc:sldMk cId="2304755830" sldId="297"/>
            <ac:spMk id="2" creationId="{92D1E73E-2517-93A8-831D-CE2A1BE812FD}"/>
          </ac:spMkLst>
        </pc:spChg>
        <pc:spChg chg="del">
          <ac:chgData name="Thomas Thornton" userId="bacb06b5-47eb-47aa-93a2-d2c4e9f651d6" providerId="ADAL" clId="{873090A1-FA2C-4116-AD5C-FC1BCA4183AA}" dt="2022-04-26T07:20:43.138" v="2387" actId="478"/>
          <ac:spMkLst>
            <pc:docMk/>
            <pc:sldMk cId="2304755830" sldId="297"/>
            <ac:spMk id="3" creationId="{875B7FE5-B942-2976-3FE5-62F61111B8CB}"/>
          </ac:spMkLst>
        </pc:spChg>
        <pc:spChg chg="del mod">
          <ac:chgData name="Thomas Thornton" userId="bacb06b5-47eb-47aa-93a2-d2c4e9f651d6" providerId="ADAL" clId="{873090A1-FA2C-4116-AD5C-FC1BCA4183AA}" dt="2022-04-26T07:24:40.690" v="2587" actId="478"/>
          <ac:spMkLst>
            <pc:docMk/>
            <pc:sldMk cId="2304755830" sldId="297"/>
            <ac:spMk id="10" creationId="{D362E117-15F3-7924-E981-D18A0763789C}"/>
          </ac:spMkLst>
        </pc:spChg>
        <pc:spChg chg="mod">
          <ac:chgData name="Thomas Thornton" userId="bacb06b5-47eb-47aa-93a2-d2c4e9f651d6" providerId="ADAL" clId="{873090A1-FA2C-4116-AD5C-FC1BCA4183AA}" dt="2022-04-26T07:22:00.673" v="2466" actId="14100"/>
          <ac:spMkLst>
            <pc:docMk/>
            <pc:sldMk cId="2304755830" sldId="297"/>
            <ac:spMk id="11" creationId="{3F78081B-E27F-0846-3B3C-33F26B6468BB}"/>
          </ac:spMkLst>
        </pc:spChg>
        <pc:spChg chg="del">
          <ac:chgData name="Thomas Thornton" userId="bacb06b5-47eb-47aa-93a2-d2c4e9f651d6" providerId="ADAL" clId="{873090A1-FA2C-4116-AD5C-FC1BCA4183AA}" dt="2022-04-26T07:24:08.581" v="2577" actId="478"/>
          <ac:spMkLst>
            <pc:docMk/>
            <pc:sldMk cId="2304755830" sldId="297"/>
            <ac:spMk id="12" creationId="{7629A0E0-25BC-5D98-E2C5-4ADDDCDEF9B9}"/>
          </ac:spMkLst>
        </pc:spChg>
        <pc:spChg chg="add mod">
          <ac:chgData name="Thomas Thornton" userId="bacb06b5-47eb-47aa-93a2-d2c4e9f651d6" providerId="ADAL" clId="{873090A1-FA2C-4116-AD5C-FC1BCA4183AA}" dt="2022-04-27T06:48:34.069" v="5321" actId="962"/>
          <ac:spMkLst>
            <pc:docMk/>
            <pc:sldMk cId="2304755830" sldId="297"/>
            <ac:spMk id="16" creationId="{965B5C89-6610-4A4F-8603-B99333E9C458}"/>
          </ac:spMkLst>
        </pc:spChg>
        <pc:spChg chg="add mod">
          <ac:chgData name="Thomas Thornton" userId="bacb06b5-47eb-47aa-93a2-d2c4e9f651d6" providerId="ADAL" clId="{873090A1-FA2C-4116-AD5C-FC1BCA4183AA}" dt="2022-04-27T06:48:37.878" v="5331" actId="962"/>
          <ac:spMkLst>
            <pc:docMk/>
            <pc:sldMk cId="2304755830" sldId="297"/>
            <ac:spMk id="17" creationId="{A8B93177-4441-40C2-84B2-FCB52D4AC6F2}"/>
          </ac:spMkLst>
        </pc:spChg>
        <pc:spChg chg="add mod ord">
          <ac:chgData name="Thomas Thornton" userId="bacb06b5-47eb-47aa-93a2-d2c4e9f651d6" providerId="ADAL" clId="{873090A1-FA2C-4116-AD5C-FC1BCA4183AA}" dt="2022-04-26T07:24:24.712" v="2583" actId="167"/>
          <ac:spMkLst>
            <pc:docMk/>
            <pc:sldMk cId="2304755830" sldId="297"/>
            <ac:spMk id="18" creationId="{C80D86BE-1D04-4DFD-A9E0-0BEFB06B377C}"/>
          </ac:spMkLst>
        </pc:spChg>
        <pc:spChg chg="add del mod">
          <ac:chgData name="Thomas Thornton" userId="bacb06b5-47eb-47aa-93a2-d2c4e9f651d6" providerId="ADAL" clId="{873090A1-FA2C-4116-AD5C-FC1BCA4183AA}" dt="2022-04-26T07:24:18.911" v="2581" actId="478"/>
          <ac:spMkLst>
            <pc:docMk/>
            <pc:sldMk cId="2304755830" sldId="297"/>
            <ac:spMk id="19" creationId="{082AE016-D6A0-4B1F-AAD3-49E1D5E0B4F5}"/>
          </ac:spMkLst>
        </pc:spChg>
        <pc:spChg chg="add mod">
          <ac:chgData name="Thomas Thornton" userId="bacb06b5-47eb-47aa-93a2-d2c4e9f651d6" providerId="ADAL" clId="{873090A1-FA2C-4116-AD5C-FC1BCA4183AA}" dt="2022-04-27T07:04:09.406" v="5978" actId="207"/>
          <ac:spMkLst>
            <pc:docMk/>
            <pc:sldMk cId="2304755830" sldId="297"/>
            <ac:spMk id="20" creationId="{03C7CE11-FFB3-4B50-970C-2D17F1FE17F9}"/>
          </ac:spMkLst>
        </pc:spChg>
        <pc:spChg chg="add mod">
          <ac:chgData name="Thomas Thornton" userId="bacb06b5-47eb-47aa-93a2-d2c4e9f651d6" providerId="ADAL" clId="{873090A1-FA2C-4116-AD5C-FC1BCA4183AA}" dt="2022-04-27T06:48:47.104" v="5342" actId="1076"/>
          <ac:spMkLst>
            <pc:docMk/>
            <pc:sldMk cId="2304755830" sldId="297"/>
            <ac:spMk id="21" creationId="{024134DA-DB18-4506-A0CA-A3C80A4419CE}"/>
          </ac:spMkLst>
        </pc:spChg>
        <pc:picChg chg="del">
          <ac:chgData name="Thomas Thornton" userId="bacb06b5-47eb-47aa-93a2-d2c4e9f651d6" providerId="ADAL" clId="{873090A1-FA2C-4116-AD5C-FC1BCA4183AA}" dt="2022-04-26T07:20:45.095" v="2388" actId="478"/>
          <ac:picMkLst>
            <pc:docMk/>
            <pc:sldMk cId="2304755830" sldId="297"/>
            <ac:picMk id="9" creationId="{FEE5DACA-DA68-50F6-8B2B-29724BBA569C}"/>
          </ac:picMkLst>
        </pc:picChg>
        <pc:picChg chg="del">
          <ac:chgData name="Thomas Thornton" userId="bacb06b5-47eb-47aa-93a2-d2c4e9f651d6" providerId="ADAL" clId="{873090A1-FA2C-4116-AD5C-FC1BCA4183AA}" dt="2022-04-26T07:23:59.157" v="2574" actId="478"/>
          <ac:picMkLst>
            <pc:docMk/>
            <pc:sldMk cId="2304755830" sldId="297"/>
            <ac:picMk id="13" creationId="{02A9D78B-6F48-C633-C5B9-981B3C92C3D3}"/>
          </ac:picMkLst>
        </pc:picChg>
        <pc:picChg chg="del">
          <ac:chgData name="Thomas Thornton" userId="bacb06b5-47eb-47aa-93a2-d2c4e9f651d6" providerId="ADAL" clId="{873090A1-FA2C-4116-AD5C-FC1BCA4183AA}" dt="2022-04-26T07:24:11.192" v="2578" actId="478"/>
          <ac:picMkLst>
            <pc:docMk/>
            <pc:sldMk cId="2304755830" sldId="297"/>
            <ac:picMk id="14" creationId="{FCB6D7BC-8EB8-D707-7B50-B5E321E6A130}"/>
          </ac:picMkLst>
        </pc:picChg>
        <pc:picChg chg="del">
          <ac:chgData name="Thomas Thornton" userId="bacb06b5-47eb-47aa-93a2-d2c4e9f651d6" providerId="ADAL" clId="{873090A1-FA2C-4116-AD5C-FC1BCA4183AA}" dt="2022-04-26T07:21:55.967" v="2465" actId="478"/>
          <ac:picMkLst>
            <pc:docMk/>
            <pc:sldMk cId="2304755830" sldId="297"/>
            <ac:picMk id="15" creationId="{081CD56B-2BC0-9DB7-B1CE-AE36F29F0A4B}"/>
          </ac:picMkLst>
        </pc:picChg>
      </pc:sldChg>
      <pc:sldChg chg="modSp add mod modNotesTx">
        <pc:chgData name="Thomas Thornton" userId="bacb06b5-47eb-47aa-93a2-d2c4e9f651d6" providerId="ADAL" clId="{873090A1-FA2C-4116-AD5C-FC1BCA4183AA}" dt="2022-04-27T07:02:29.175" v="5971" actId="962"/>
        <pc:sldMkLst>
          <pc:docMk/>
          <pc:sldMk cId="268399834" sldId="298"/>
        </pc:sldMkLst>
        <pc:spChg chg="mod">
          <ac:chgData name="Thomas Thornton" userId="bacb06b5-47eb-47aa-93a2-d2c4e9f651d6" providerId="ADAL" clId="{873090A1-FA2C-4116-AD5C-FC1BCA4183AA}" dt="2022-04-26T07:29:06.624" v="2744" actId="20577"/>
          <ac:spMkLst>
            <pc:docMk/>
            <pc:sldMk cId="268399834" sldId="298"/>
            <ac:spMk id="2" creationId="{77207C5B-81B3-8E32-E1B4-0ED460F05E9E}"/>
          </ac:spMkLst>
        </pc:spChg>
        <pc:spChg chg="mod">
          <ac:chgData name="Thomas Thornton" userId="bacb06b5-47eb-47aa-93a2-d2c4e9f651d6" providerId="ADAL" clId="{873090A1-FA2C-4116-AD5C-FC1BCA4183AA}" dt="2022-04-26T07:29:50.275" v="2765" actId="20577"/>
          <ac:spMkLst>
            <pc:docMk/>
            <pc:sldMk cId="268399834" sldId="298"/>
            <ac:spMk id="27" creationId="{3DC1DD2F-8519-6713-910C-CED86252C1E7}"/>
          </ac:spMkLst>
        </pc:spChg>
        <pc:spChg chg="mod">
          <ac:chgData name="Thomas Thornton" userId="bacb06b5-47eb-47aa-93a2-d2c4e9f651d6" providerId="ADAL" clId="{873090A1-FA2C-4116-AD5C-FC1BCA4183AA}" dt="2022-04-26T07:30:13.405" v="2867" actId="20577"/>
          <ac:spMkLst>
            <pc:docMk/>
            <pc:sldMk cId="268399834" sldId="298"/>
            <ac:spMk id="28" creationId="{2F47E4F5-A14C-80E3-4BCE-B445B2A21648}"/>
          </ac:spMkLst>
        </pc:spChg>
        <pc:spChg chg="mod">
          <ac:chgData name="Thomas Thornton" userId="bacb06b5-47eb-47aa-93a2-d2c4e9f651d6" providerId="ADAL" clId="{873090A1-FA2C-4116-AD5C-FC1BCA4183AA}" dt="2022-04-26T07:31:22.915" v="2910" actId="1076"/>
          <ac:spMkLst>
            <pc:docMk/>
            <pc:sldMk cId="268399834" sldId="298"/>
            <ac:spMk id="30" creationId="{4C2182DD-DE23-52DC-0E0C-F19203BABAB2}"/>
          </ac:spMkLst>
        </pc:spChg>
        <pc:spChg chg="mod">
          <ac:chgData name="Thomas Thornton" userId="bacb06b5-47eb-47aa-93a2-d2c4e9f651d6" providerId="ADAL" clId="{873090A1-FA2C-4116-AD5C-FC1BCA4183AA}" dt="2022-04-26T07:31:34.562" v="2966" actId="20577"/>
          <ac:spMkLst>
            <pc:docMk/>
            <pc:sldMk cId="268399834" sldId="298"/>
            <ac:spMk id="31" creationId="{303C6489-C320-6406-F0A4-2DE93242B157}"/>
          </ac:spMkLst>
        </pc:spChg>
        <pc:spChg chg="mod">
          <ac:chgData name="Thomas Thornton" userId="bacb06b5-47eb-47aa-93a2-d2c4e9f651d6" providerId="ADAL" clId="{873090A1-FA2C-4116-AD5C-FC1BCA4183AA}" dt="2022-04-26T07:33:34.361" v="2971" actId="1076"/>
          <ac:spMkLst>
            <pc:docMk/>
            <pc:sldMk cId="268399834" sldId="298"/>
            <ac:spMk id="33" creationId="{4DA006EA-B235-1C2C-CE65-63248FFE8047}"/>
          </ac:spMkLst>
        </pc:spChg>
        <pc:spChg chg="mod">
          <ac:chgData name="Thomas Thornton" userId="bacb06b5-47eb-47aa-93a2-d2c4e9f651d6" providerId="ADAL" clId="{873090A1-FA2C-4116-AD5C-FC1BCA4183AA}" dt="2022-04-26T07:33:43.171" v="3007" actId="20577"/>
          <ac:spMkLst>
            <pc:docMk/>
            <pc:sldMk cId="268399834" sldId="298"/>
            <ac:spMk id="34" creationId="{5A665C94-CE0B-2B87-3389-E3442EE4626B}"/>
          </ac:spMkLst>
        </pc:spChg>
        <pc:spChg chg="mod">
          <ac:chgData name="Thomas Thornton" userId="bacb06b5-47eb-47aa-93a2-d2c4e9f651d6" providerId="ADAL" clId="{873090A1-FA2C-4116-AD5C-FC1BCA4183AA}" dt="2022-04-26T07:33:53.386" v="3026" actId="1076"/>
          <ac:spMkLst>
            <pc:docMk/>
            <pc:sldMk cId="268399834" sldId="298"/>
            <ac:spMk id="36" creationId="{D34D667F-9D1F-B82A-93D8-8213B9D2E3CF}"/>
          </ac:spMkLst>
        </pc:spChg>
        <pc:spChg chg="mod">
          <ac:chgData name="Thomas Thornton" userId="bacb06b5-47eb-47aa-93a2-d2c4e9f651d6" providerId="ADAL" clId="{873090A1-FA2C-4116-AD5C-FC1BCA4183AA}" dt="2022-04-26T07:34:18.746" v="3123" actId="20577"/>
          <ac:spMkLst>
            <pc:docMk/>
            <pc:sldMk cId="268399834" sldId="298"/>
            <ac:spMk id="37" creationId="{43E29CFC-2EC5-5F0F-BBAB-CBB2C391B9C7}"/>
          </ac:spMkLst>
        </pc:spChg>
        <pc:graphicFrameChg chg="mod">
          <ac:chgData name="Thomas Thornton" userId="bacb06b5-47eb-47aa-93a2-d2c4e9f651d6" providerId="ADAL" clId="{873090A1-FA2C-4116-AD5C-FC1BCA4183AA}" dt="2022-04-27T07:02:12.856" v="5968" actId="962"/>
          <ac:graphicFrameMkLst>
            <pc:docMk/>
            <pc:sldMk cId="268399834" sldId="298"/>
            <ac:graphicFrameMk id="18" creationId="{DA4E0C68-986F-A842-115E-369CE3A9A96A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2:17.586" v="5969" actId="962"/>
          <ac:graphicFrameMkLst>
            <pc:docMk/>
            <pc:sldMk cId="268399834" sldId="298"/>
            <ac:graphicFrameMk id="19" creationId="{6F939CEA-7AFD-A716-B997-61BF54431833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2:25.046" v="5970" actId="962"/>
          <ac:graphicFrameMkLst>
            <pc:docMk/>
            <pc:sldMk cId="268399834" sldId="298"/>
            <ac:graphicFrameMk id="20" creationId="{7FF61D6E-2EBF-2729-15D4-3B05F6975BEE}"/>
          </ac:graphicFrameMkLst>
        </pc:graphicFrameChg>
        <pc:graphicFrameChg chg="mod">
          <ac:chgData name="Thomas Thornton" userId="bacb06b5-47eb-47aa-93a2-d2c4e9f651d6" providerId="ADAL" clId="{873090A1-FA2C-4116-AD5C-FC1BCA4183AA}" dt="2022-04-27T07:02:29.175" v="5971" actId="962"/>
          <ac:graphicFrameMkLst>
            <pc:docMk/>
            <pc:sldMk cId="268399834" sldId="298"/>
            <ac:graphicFrameMk id="21" creationId="{ED42D299-24F5-72D7-6407-468F473A891E}"/>
          </ac:graphicFrameMkLst>
        </pc:graphicFrameChg>
      </pc:sldChg>
      <pc:sldChg chg="addSp delSp modSp new del mod modClrScheme chgLayout">
        <pc:chgData name="Thomas Thornton" userId="bacb06b5-47eb-47aa-93a2-d2c4e9f651d6" providerId="ADAL" clId="{873090A1-FA2C-4116-AD5C-FC1BCA4183AA}" dt="2022-04-26T07:28:36.215" v="2691" actId="47"/>
        <pc:sldMkLst>
          <pc:docMk/>
          <pc:sldMk cId="2135306506" sldId="298"/>
        </pc:sldMkLst>
        <pc:spChg chg="add del mod ord">
          <ac:chgData name="Thomas Thornton" userId="bacb06b5-47eb-47aa-93a2-d2c4e9f651d6" providerId="ADAL" clId="{873090A1-FA2C-4116-AD5C-FC1BCA4183AA}" dt="2022-04-26T07:28:02.457" v="2659" actId="700"/>
          <ac:spMkLst>
            <pc:docMk/>
            <pc:sldMk cId="2135306506" sldId="298"/>
            <ac:spMk id="2" creationId="{DD6712E8-84B0-4B0C-A472-952E879864EE}"/>
          </ac:spMkLst>
        </pc:spChg>
        <pc:spChg chg="add del mod ord">
          <ac:chgData name="Thomas Thornton" userId="bacb06b5-47eb-47aa-93a2-d2c4e9f651d6" providerId="ADAL" clId="{873090A1-FA2C-4116-AD5C-FC1BCA4183AA}" dt="2022-04-26T07:27:50.828" v="2658" actId="700"/>
          <ac:spMkLst>
            <pc:docMk/>
            <pc:sldMk cId="2135306506" sldId="298"/>
            <ac:spMk id="3" creationId="{C2849925-601F-45AA-B74C-082F31ACD178}"/>
          </ac:spMkLst>
        </pc:spChg>
        <pc:spChg chg="add mod ord">
          <ac:chgData name="Thomas Thornton" userId="bacb06b5-47eb-47aa-93a2-d2c4e9f651d6" providerId="ADAL" clId="{873090A1-FA2C-4116-AD5C-FC1BCA4183AA}" dt="2022-04-26T07:28:13.284" v="2690" actId="20577"/>
          <ac:spMkLst>
            <pc:docMk/>
            <pc:sldMk cId="2135306506" sldId="298"/>
            <ac:spMk id="4" creationId="{272E0BF5-5742-4270-936E-DFBCFE5F5AC2}"/>
          </ac:spMkLst>
        </pc:spChg>
      </pc:sldChg>
      <pc:sldChg chg="modSp add mod modNotesTx">
        <pc:chgData name="Thomas Thornton" userId="bacb06b5-47eb-47aa-93a2-d2c4e9f651d6" providerId="ADAL" clId="{873090A1-FA2C-4116-AD5C-FC1BCA4183AA}" dt="2022-04-27T06:49:10.070" v="5385" actId="962"/>
        <pc:sldMkLst>
          <pc:docMk/>
          <pc:sldMk cId="3620992615" sldId="299"/>
        </pc:sldMkLst>
        <pc:spChg chg="mod">
          <ac:chgData name="Thomas Thornton" userId="bacb06b5-47eb-47aa-93a2-d2c4e9f651d6" providerId="ADAL" clId="{873090A1-FA2C-4116-AD5C-FC1BCA4183AA}" dt="2022-04-26T07:34:40.212" v="3125" actId="20577"/>
          <ac:spMkLst>
            <pc:docMk/>
            <pc:sldMk cId="3620992615" sldId="299"/>
            <ac:spMk id="2" creationId="{92D1E73E-2517-93A8-831D-CE2A1BE812FD}"/>
          </ac:spMkLst>
        </pc:spChg>
        <pc:spChg chg="mod">
          <ac:chgData name="Thomas Thornton" userId="bacb06b5-47eb-47aa-93a2-d2c4e9f651d6" providerId="ADAL" clId="{873090A1-FA2C-4116-AD5C-FC1BCA4183AA}" dt="2022-04-26T07:35:20.396" v="3231" actId="20577"/>
          <ac:spMkLst>
            <pc:docMk/>
            <pc:sldMk cId="3620992615" sldId="299"/>
            <ac:spMk id="11" creationId="{3F78081B-E27F-0846-3B3C-33F26B6468BB}"/>
          </ac:spMkLst>
        </pc:spChg>
        <pc:spChg chg="mod">
          <ac:chgData name="Thomas Thornton" userId="bacb06b5-47eb-47aa-93a2-d2c4e9f651d6" providerId="ADAL" clId="{873090A1-FA2C-4116-AD5C-FC1BCA4183AA}" dt="2022-04-27T06:48:58.234" v="5352" actId="962"/>
          <ac:spMkLst>
            <pc:docMk/>
            <pc:sldMk cId="3620992615" sldId="299"/>
            <ac:spMk id="16" creationId="{965B5C89-6610-4A4F-8603-B99333E9C458}"/>
          </ac:spMkLst>
        </pc:spChg>
        <pc:spChg chg="mod">
          <ac:chgData name="Thomas Thornton" userId="bacb06b5-47eb-47aa-93a2-d2c4e9f651d6" providerId="ADAL" clId="{873090A1-FA2C-4116-AD5C-FC1BCA4183AA}" dt="2022-04-27T06:49:02.283" v="5362" actId="962"/>
          <ac:spMkLst>
            <pc:docMk/>
            <pc:sldMk cId="3620992615" sldId="299"/>
            <ac:spMk id="17" creationId="{A8B93177-4441-40C2-84B2-FCB52D4AC6F2}"/>
          </ac:spMkLst>
        </pc:spChg>
        <pc:spChg chg="mod">
          <ac:chgData name="Thomas Thornton" userId="bacb06b5-47eb-47aa-93a2-d2c4e9f651d6" providerId="ADAL" clId="{873090A1-FA2C-4116-AD5C-FC1BCA4183AA}" dt="2022-04-26T07:35:57.770" v="3308" actId="20577"/>
          <ac:spMkLst>
            <pc:docMk/>
            <pc:sldMk cId="3620992615" sldId="299"/>
            <ac:spMk id="18" creationId="{C80D86BE-1D04-4DFD-A9E0-0BEFB06B377C}"/>
          </ac:spMkLst>
        </pc:spChg>
        <pc:spChg chg="mod">
          <ac:chgData name="Thomas Thornton" userId="bacb06b5-47eb-47aa-93a2-d2c4e9f651d6" providerId="ADAL" clId="{873090A1-FA2C-4116-AD5C-FC1BCA4183AA}" dt="2022-04-27T06:33:54.217" v="5091" actId="1076"/>
          <ac:spMkLst>
            <pc:docMk/>
            <pc:sldMk cId="3620992615" sldId="299"/>
            <ac:spMk id="20" creationId="{03C7CE11-FFB3-4B50-970C-2D17F1FE17F9}"/>
          </ac:spMkLst>
        </pc:spChg>
        <pc:spChg chg="mod">
          <ac:chgData name="Thomas Thornton" userId="bacb06b5-47eb-47aa-93a2-d2c4e9f651d6" providerId="ADAL" clId="{873090A1-FA2C-4116-AD5C-FC1BCA4183AA}" dt="2022-04-27T06:49:10.070" v="5385" actId="962"/>
          <ac:spMkLst>
            <pc:docMk/>
            <pc:sldMk cId="3620992615" sldId="299"/>
            <ac:spMk id="21" creationId="{024134DA-DB18-4506-A0CA-A3C80A4419CE}"/>
          </ac:spMkLst>
        </pc:spChg>
      </pc:sldChg>
      <pc:sldChg chg="addSp delSp modSp add mod">
        <pc:chgData name="Thomas Thornton" userId="bacb06b5-47eb-47aa-93a2-d2c4e9f651d6" providerId="ADAL" clId="{873090A1-FA2C-4116-AD5C-FC1BCA4183AA}" dt="2022-04-27T06:49:55.023" v="5487" actId="962"/>
        <pc:sldMkLst>
          <pc:docMk/>
          <pc:sldMk cId="521082625" sldId="300"/>
        </pc:sldMkLst>
        <pc:spChg chg="mod">
          <ac:chgData name="Thomas Thornton" userId="bacb06b5-47eb-47aa-93a2-d2c4e9f651d6" providerId="ADAL" clId="{873090A1-FA2C-4116-AD5C-FC1BCA4183AA}" dt="2022-04-26T07:37:11.520" v="3447" actId="14100"/>
          <ac:spMkLst>
            <pc:docMk/>
            <pc:sldMk cId="521082625" sldId="300"/>
            <ac:spMk id="3" creationId="{E67BFE54-4CDA-E33A-F6BC-7394D419D53B}"/>
          </ac:spMkLst>
        </pc:spChg>
        <pc:spChg chg="mod">
          <ac:chgData name="Thomas Thornton" userId="bacb06b5-47eb-47aa-93a2-d2c4e9f651d6" providerId="ADAL" clId="{873090A1-FA2C-4116-AD5C-FC1BCA4183AA}" dt="2022-04-26T07:38:06.672" v="3594" actId="20577"/>
          <ac:spMkLst>
            <pc:docMk/>
            <pc:sldMk cId="521082625" sldId="300"/>
            <ac:spMk id="4" creationId="{6AC6185A-182B-2214-D4D8-EBF8AB47C55F}"/>
          </ac:spMkLst>
        </pc:spChg>
        <pc:picChg chg="del">
          <ac:chgData name="Thomas Thornton" userId="bacb06b5-47eb-47aa-93a2-d2c4e9f651d6" providerId="ADAL" clId="{873090A1-FA2C-4116-AD5C-FC1BCA4183AA}" dt="2022-04-26T07:38:29.301" v="3595" actId="478"/>
          <ac:picMkLst>
            <pc:docMk/>
            <pc:sldMk cId="521082625" sldId="300"/>
            <ac:picMk id="4100" creationId="{59F537A2-FC4F-4781-83AC-E18AD8BE0618}"/>
          </ac:picMkLst>
        </pc:picChg>
        <pc:picChg chg="add mod">
          <ac:chgData name="Thomas Thornton" userId="bacb06b5-47eb-47aa-93a2-d2c4e9f651d6" providerId="ADAL" clId="{873090A1-FA2C-4116-AD5C-FC1BCA4183AA}" dt="2022-04-27T06:49:55.023" v="5487" actId="962"/>
          <ac:picMkLst>
            <pc:docMk/>
            <pc:sldMk cId="521082625" sldId="300"/>
            <ac:picMk id="5122" creationId="{7116D613-F1CD-4F54-A7D6-AFAB6CA234B4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7T06:50:27.648" v="5623" actId="962"/>
        <pc:sldMkLst>
          <pc:docMk/>
          <pc:sldMk cId="472587881" sldId="301"/>
        </pc:sldMkLst>
        <pc:spChg chg="del">
          <ac:chgData name="Thomas Thornton" userId="bacb06b5-47eb-47aa-93a2-d2c4e9f651d6" providerId="ADAL" clId="{873090A1-FA2C-4116-AD5C-FC1BCA4183AA}" dt="2022-04-26T07:39:40.649" v="3643" actId="931"/>
          <ac:spMkLst>
            <pc:docMk/>
            <pc:sldMk cId="472587881" sldId="301"/>
            <ac:spMk id="2" creationId="{BE7B76DA-403B-DC9A-F56F-C45D918B6396}"/>
          </ac:spMkLst>
        </pc:spChg>
        <pc:spChg chg="mod">
          <ac:chgData name="Thomas Thornton" userId="bacb06b5-47eb-47aa-93a2-d2c4e9f651d6" providerId="ADAL" clId="{873090A1-FA2C-4116-AD5C-FC1BCA4183AA}" dt="2022-04-26T07:39:48.600" v="3646" actId="20577"/>
          <ac:spMkLst>
            <pc:docMk/>
            <pc:sldMk cId="472587881" sldId="301"/>
            <ac:spMk id="3" creationId="{E847342C-88F7-1CD6-28A6-C108CFB485BB}"/>
          </ac:spMkLst>
        </pc:spChg>
        <pc:spChg chg="add del mod">
          <ac:chgData name="Thomas Thornton" userId="bacb06b5-47eb-47aa-93a2-d2c4e9f651d6" providerId="ADAL" clId="{873090A1-FA2C-4116-AD5C-FC1BCA4183AA}" dt="2022-04-27T06:34:55.246" v="5094" actId="931"/>
          <ac:spMkLst>
            <pc:docMk/>
            <pc:sldMk cId="472587881" sldId="301"/>
            <ac:spMk id="4" creationId="{37196759-63EE-497B-930A-BFDE87DE6170}"/>
          </ac:spMkLst>
        </pc:spChg>
        <pc:spChg chg="mod">
          <ac:chgData name="Thomas Thornton" userId="bacb06b5-47eb-47aa-93a2-d2c4e9f651d6" providerId="ADAL" clId="{873090A1-FA2C-4116-AD5C-FC1BCA4183AA}" dt="2022-04-26T07:40:38.572" v="3795" actId="20577"/>
          <ac:spMkLst>
            <pc:docMk/>
            <pc:sldMk cId="472587881" sldId="301"/>
            <ac:spMk id="6" creationId="{473C183D-6E08-E49B-A879-0EB7557EC41C}"/>
          </ac:spMkLst>
        </pc:spChg>
        <pc:spChg chg="add del mod">
          <ac:chgData name="Thomas Thornton" userId="bacb06b5-47eb-47aa-93a2-d2c4e9f651d6" providerId="ADAL" clId="{873090A1-FA2C-4116-AD5C-FC1BCA4183AA}" dt="2022-04-27T06:36:22.107" v="5118" actId="931"/>
          <ac:spMkLst>
            <pc:docMk/>
            <pc:sldMk cId="472587881" sldId="301"/>
            <ac:spMk id="10" creationId="{1407E4E2-6706-45EC-8107-C446D234D2A9}"/>
          </ac:spMkLst>
        </pc:spChg>
        <pc:picChg chg="add del mod">
          <ac:chgData name="Thomas Thornton" userId="bacb06b5-47eb-47aa-93a2-d2c4e9f651d6" providerId="ADAL" clId="{873090A1-FA2C-4116-AD5C-FC1BCA4183AA}" dt="2022-04-27T06:34:52.529" v="5093" actId="478"/>
          <ac:picMkLst>
            <pc:docMk/>
            <pc:sldMk cId="472587881" sldId="301"/>
            <ac:picMk id="5" creationId="{7529D591-3B7A-4FD2-BBA7-131E37E9EF9E}"/>
          </ac:picMkLst>
        </pc:picChg>
        <pc:picChg chg="add del mod">
          <ac:chgData name="Thomas Thornton" userId="bacb06b5-47eb-47aa-93a2-d2c4e9f651d6" providerId="ADAL" clId="{873090A1-FA2C-4116-AD5C-FC1BCA4183AA}" dt="2022-04-27T06:36:19.502" v="5117" actId="478"/>
          <ac:picMkLst>
            <pc:docMk/>
            <pc:sldMk cId="472587881" sldId="301"/>
            <ac:picMk id="8" creationId="{4FDC2CC7-2C22-465B-8FD5-8198DC5A2C53}"/>
          </ac:picMkLst>
        </pc:picChg>
        <pc:picChg chg="add mod">
          <ac:chgData name="Thomas Thornton" userId="bacb06b5-47eb-47aa-93a2-d2c4e9f651d6" providerId="ADAL" clId="{873090A1-FA2C-4116-AD5C-FC1BCA4183AA}" dt="2022-04-27T06:50:27.648" v="5623" actId="962"/>
          <ac:picMkLst>
            <pc:docMk/>
            <pc:sldMk cId="472587881" sldId="301"/>
            <ac:picMk id="12" creationId="{1140373B-C0A5-4FB5-9416-18107FE5097C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7T06:50:37.705" v="5643" actId="962"/>
        <pc:sldMkLst>
          <pc:docMk/>
          <pc:sldMk cId="2181309624" sldId="302"/>
        </pc:sldMkLst>
        <pc:spChg chg="mod">
          <ac:chgData name="Thomas Thornton" userId="bacb06b5-47eb-47aa-93a2-d2c4e9f651d6" providerId="ADAL" clId="{873090A1-FA2C-4116-AD5C-FC1BCA4183AA}" dt="2022-04-26T07:40:57.897" v="3808" actId="20577"/>
          <ac:spMkLst>
            <pc:docMk/>
            <pc:sldMk cId="2181309624" sldId="302"/>
            <ac:spMk id="3" creationId="{E847342C-88F7-1CD6-28A6-C108CFB485BB}"/>
          </ac:spMkLst>
        </pc:spChg>
        <pc:spChg chg="add del mod">
          <ac:chgData name="Thomas Thornton" userId="bacb06b5-47eb-47aa-93a2-d2c4e9f651d6" providerId="ADAL" clId="{873090A1-FA2C-4116-AD5C-FC1BCA4183AA}" dt="2022-04-26T07:42:08.114" v="3840" actId="931"/>
          <ac:spMkLst>
            <pc:docMk/>
            <pc:sldMk cId="2181309624" sldId="302"/>
            <ac:spMk id="4" creationId="{26C95067-2E0E-4956-ADD7-7A1D46153D5D}"/>
          </ac:spMkLst>
        </pc:spChg>
        <pc:spChg chg="add del mod">
          <ac:chgData name="Thomas Thornton" userId="bacb06b5-47eb-47aa-93a2-d2c4e9f651d6" providerId="ADAL" clId="{873090A1-FA2C-4116-AD5C-FC1BCA4183AA}" dt="2022-04-27T06:37:32.437" v="5127" actId="931"/>
          <ac:spMkLst>
            <pc:docMk/>
            <pc:sldMk cId="2181309624" sldId="302"/>
            <ac:spMk id="4" creationId="{C0651B79-D774-460A-AFB4-707A3964C91D}"/>
          </ac:spMkLst>
        </pc:spChg>
        <pc:spChg chg="mod">
          <ac:chgData name="Thomas Thornton" userId="bacb06b5-47eb-47aa-93a2-d2c4e9f651d6" providerId="ADAL" clId="{873090A1-FA2C-4116-AD5C-FC1BCA4183AA}" dt="2022-04-26T07:43:16.093" v="4079" actId="20577"/>
          <ac:spMkLst>
            <pc:docMk/>
            <pc:sldMk cId="2181309624" sldId="302"/>
            <ac:spMk id="6" creationId="{473C183D-6E08-E49B-A879-0EB7557EC41C}"/>
          </ac:spMkLst>
        </pc:spChg>
        <pc:picChg chg="del">
          <ac:chgData name="Thomas Thornton" userId="bacb06b5-47eb-47aa-93a2-d2c4e9f651d6" providerId="ADAL" clId="{873090A1-FA2C-4116-AD5C-FC1BCA4183AA}" dt="2022-04-26T07:41:16.301" v="3810" actId="478"/>
          <ac:picMkLst>
            <pc:docMk/>
            <pc:sldMk cId="2181309624" sldId="302"/>
            <ac:picMk id="5" creationId="{7529D591-3B7A-4FD2-BBA7-131E37E9EF9E}"/>
          </ac:picMkLst>
        </pc:picChg>
        <pc:picChg chg="add mod">
          <ac:chgData name="Thomas Thornton" userId="bacb06b5-47eb-47aa-93a2-d2c4e9f651d6" providerId="ADAL" clId="{873090A1-FA2C-4116-AD5C-FC1BCA4183AA}" dt="2022-04-27T06:50:37.705" v="5643" actId="962"/>
          <ac:picMkLst>
            <pc:docMk/>
            <pc:sldMk cId="2181309624" sldId="302"/>
            <ac:picMk id="7" creationId="{B0E0729E-27E2-4357-872E-AFE729702AC2}"/>
          </ac:picMkLst>
        </pc:picChg>
        <pc:picChg chg="add del mod">
          <ac:chgData name="Thomas Thornton" userId="bacb06b5-47eb-47aa-93a2-d2c4e9f651d6" providerId="ADAL" clId="{873090A1-FA2C-4116-AD5C-FC1BCA4183AA}" dt="2022-04-26T07:42:05.145" v="3839" actId="931"/>
          <ac:picMkLst>
            <pc:docMk/>
            <pc:sldMk cId="2181309624" sldId="302"/>
            <ac:picMk id="8" creationId="{3A3A428A-666E-48E3-9F26-D9A4E49A7D20}"/>
          </ac:picMkLst>
        </pc:picChg>
        <pc:picChg chg="add del mod">
          <ac:chgData name="Thomas Thornton" userId="bacb06b5-47eb-47aa-93a2-d2c4e9f651d6" providerId="ADAL" clId="{873090A1-FA2C-4116-AD5C-FC1BCA4183AA}" dt="2022-04-27T06:37:08.011" v="5126" actId="478"/>
          <ac:picMkLst>
            <pc:docMk/>
            <pc:sldMk cId="2181309624" sldId="302"/>
            <ac:picMk id="10" creationId="{B1DC150F-B6E5-4E10-8C47-639ABCB79B59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8T06:31:25.046" v="8688" actId="20577"/>
        <pc:sldMkLst>
          <pc:docMk/>
          <pc:sldMk cId="3402772265" sldId="303"/>
        </pc:sldMkLst>
        <pc:spChg chg="mod">
          <ac:chgData name="Thomas Thornton" userId="bacb06b5-47eb-47aa-93a2-d2c4e9f651d6" providerId="ADAL" clId="{873090A1-FA2C-4116-AD5C-FC1BCA4183AA}" dt="2022-04-26T07:43:40.427" v="4110" actId="14100"/>
          <ac:spMkLst>
            <pc:docMk/>
            <pc:sldMk cId="3402772265" sldId="303"/>
            <ac:spMk id="3" creationId="{E847342C-88F7-1CD6-28A6-C108CFB485BB}"/>
          </ac:spMkLst>
        </pc:spChg>
        <pc:spChg chg="add del mod">
          <ac:chgData name="Thomas Thornton" userId="bacb06b5-47eb-47aa-93a2-d2c4e9f651d6" providerId="ADAL" clId="{873090A1-FA2C-4116-AD5C-FC1BCA4183AA}" dt="2022-04-26T07:44:53.479" v="4292" actId="931"/>
          <ac:spMkLst>
            <pc:docMk/>
            <pc:sldMk cId="3402772265" sldId="303"/>
            <ac:spMk id="4" creationId="{A3798627-7DDD-4928-A8AC-ACC6EBEB68CA}"/>
          </ac:spMkLst>
        </pc:spChg>
        <pc:spChg chg="add del mod">
          <ac:chgData name="Thomas Thornton" userId="bacb06b5-47eb-47aa-93a2-d2c4e9f651d6" providerId="ADAL" clId="{873090A1-FA2C-4116-AD5C-FC1BCA4183AA}" dt="2022-04-27T06:39:19.610" v="5134" actId="931"/>
          <ac:spMkLst>
            <pc:docMk/>
            <pc:sldMk cId="3402772265" sldId="303"/>
            <ac:spMk id="4" creationId="{B63A06C8-ABEF-44BC-A37D-E342D1DC2137}"/>
          </ac:spMkLst>
        </pc:spChg>
        <pc:spChg chg="mod">
          <ac:chgData name="Thomas Thornton" userId="bacb06b5-47eb-47aa-93a2-d2c4e9f651d6" providerId="ADAL" clId="{873090A1-FA2C-4116-AD5C-FC1BCA4183AA}" dt="2022-04-26T07:44:31.828" v="4290" actId="20577"/>
          <ac:spMkLst>
            <pc:docMk/>
            <pc:sldMk cId="3402772265" sldId="303"/>
            <ac:spMk id="6" creationId="{473C183D-6E08-E49B-A879-0EB7557EC41C}"/>
          </ac:spMkLst>
        </pc:spChg>
        <pc:spChg chg="add del mod">
          <ac:chgData name="Thomas Thornton" userId="bacb06b5-47eb-47aa-93a2-d2c4e9f651d6" providerId="ADAL" clId="{873090A1-FA2C-4116-AD5C-FC1BCA4183AA}" dt="2022-04-27T06:39:47.658" v="5140" actId="931"/>
          <ac:spMkLst>
            <pc:docMk/>
            <pc:sldMk cId="3402772265" sldId="303"/>
            <ac:spMk id="10" creationId="{E579D913-E20E-41E0-8807-A9E6DE00BD70}"/>
          </ac:spMkLst>
        </pc:spChg>
        <pc:picChg chg="add del mod">
          <ac:chgData name="Thomas Thornton" userId="bacb06b5-47eb-47aa-93a2-d2c4e9f651d6" providerId="ADAL" clId="{873090A1-FA2C-4116-AD5C-FC1BCA4183AA}" dt="2022-04-27T06:39:17.028" v="5133" actId="478"/>
          <ac:picMkLst>
            <pc:docMk/>
            <pc:sldMk cId="3402772265" sldId="303"/>
            <ac:picMk id="7" creationId="{15EFD20F-C45B-4A77-AACF-7971FDE2A9F5}"/>
          </ac:picMkLst>
        </pc:picChg>
        <pc:picChg chg="add del mod">
          <ac:chgData name="Thomas Thornton" userId="bacb06b5-47eb-47aa-93a2-d2c4e9f651d6" providerId="ADAL" clId="{873090A1-FA2C-4116-AD5C-FC1BCA4183AA}" dt="2022-04-27T06:39:45.109" v="5139" actId="478"/>
          <ac:picMkLst>
            <pc:docMk/>
            <pc:sldMk cId="3402772265" sldId="303"/>
            <ac:picMk id="8" creationId="{16F3FF25-4CEB-46C5-9DBD-26A8DC8209DE}"/>
          </ac:picMkLst>
        </pc:picChg>
        <pc:picChg chg="del">
          <ac:chgData name="Thomas Thornton" userId="bacb06b5-47eb-47aa-93a2-d2c4e9f651d6" providerId="ADAL" clId="{873090A1-FA2C-4116-AD5C-FC1BCA4183AA}" dt="2022-04-26T07:44:50.731" v="4291" actId="478"/>
          <ac:picMkLst>
            <pc:docMk/>
            <pc:sldMk cId="3402772265" sldId="303"/>
            <ac:picMk id="10" creationId="{B1DC150F-B6E5-4E10-8C47-639ABCB79B59}"/>
          </ac:picMkLst>
        </pc:picChg>
        <pc:picChg chg="add mod">
          <ac:chgData name="Thomas Thornton" userId="bacb06b5-47eb-47aa-93a2-d2c4e9f651d6" providerId="ADAL" clId="{873090A1-FA2C-4116-AD5C-FC1BCA4183AA}" dt="2022-04-27T06:50:48.056" v="5659" actId="962"/>
          <ac:picMkLst>
            <pc:docMk/>
            <pc:sldMk cId="3402772265" sldId="303"/>
            <ac:picMk id="12" creationId="{D8A38FD3-996E-4514-BF72-7B635373E299}"/>
          </ac:picMkLst>
        </pc:picChg>
      </pc:sldChg>
      <pc:sldChg chg="new del">
        <pc:chgData name="Thomas Thornton" userId="bacb06b5-47eb-47aa-93a2-d2c4e9f651d6" providerId="ADAL" clId="{873090A1-FA2C-4116-AD5C-FC1BCA4183AA}" dt="2022-04-26T07:45:13.035" v="4296" actId="2696"/>
        <pc:sldMkLst>
          <pc:docMk/>
          <pc:sldMk cId="608800336" sldId="304"/>
        </pc:sldMkLst>
      </pc:sldChg>
      <pc:sldChg chg="addSp delSp modSp add mod modNotesTx">
        <pc:chgData name="Thomas Thornton" userId="bacb06b5-47eb-47aa-93a2-d2c4e9f651d6" providerId="ADAL" clId="{873090A1-FA2C-4116-AD5C-FC1BCA4183AA}" dt="2022-04-28T06:31:47.615" v="8689" actId="6549"/>
        <pc:sldMkLst>
          <pc:docMk/>
          <pc:sldMk cId="2126802868" sldId="304"/>
        </pc:sldMkLst>
        <pc:spChg chg="mod">
          <ac:chgData name="Thomas Thornton" userId="bacb06b5-47eb-47aa-93a2-d2c4e9f651d6" providerId="ADAL" clId="{873090A1-FA2C-4116-AD5C-FC1BCA4183AA}" dt="2022-04-26T07:45:19.826" v="4303" actId="20577"/>
          <ac:spMkLst>
            <pc:docMk/>
            <pc:sldMk cId="2126802868" sldId="304"/>
            <ac:spMk id="3" creationId="{E847342C-88F7-1CD6-28A6-C108CFB485BB}"/>
          </ac:spMkLst>
        </pc:spChg>
        <pc:spChg chg="add del mod">
          <ac:chgData name="Thomas Thornton" userId="bacb06b5-47eb-47aa-93a2-d2c4e9f651d6" providerId="ADAL" clId="{873090A1-FA2C-4116-AD5C-FC1BCA4183AA}" dt="2022-04-26T07:45:34.730" v="4305" actId="931"/>
          <ac:spMkLst>
            <pc:docMk/>
            <pc:sldMk cId="2126802868" sldId="304"/>
            <ac:spMk id="4" creationId="{083B90B3-45BD-4FEB-AE2B-48E6D6E795B4}"/>
          </ac:spMkLst>
        </pc:spChg>
        <pc:spChg chg="mod">
          <ac:chgData name="Thomas Thornton" userId="bacb06b5-47eb-47aa-93a2-d2c4e9f651d6" providerId="ADAL" clId="{873090A1-FA2C-4116-AD5C-FC1BCA4183AA}" dt="2022-04-26T07:49:09.435" v="4695" actId="20577"/>
          <ac:spMkLst>
            <pc:docMk/>
            <pc:sldMk cId="2126802868" sldId="304"/>
            <ac:spMk id="6" creationId="{473C183D-6E08-E49B-A879-0EB7557EC41C}"/>
          </ac:spMkLst>
        </pc:spChg>
        <pc:spChg chg="add del mod">
          <ac:chgData name="Thomas Thornton" userId="bacb06b5-47eb-47aa-93a2-d2c4e9f651d6" providerId="ADAL" clId="{873090A1-FA2C-4116-AD5C-FC1BCA4183AA}" dt="2022-04-27T06:41:23.672" v="5149" actId="931"/>
          <ac:spMkLst>
            <pc:docMk/>
            <pc:sldMk cId="2126802868" sldId="304"/>
            <ac:spMk id="10" creationId="{3BF2612A-A22B-4B64-AD95-A7CD5906A90C}"/>
          </ac:spMkLst>
        </pc:spChg>
        <pc:picChg chg="add mod">
          <ac:chgData name="Thomas Thornton" userId="bacb06b5-47eb-47aa-93a2-d2c4e9f651d6" providerId="ADAL" clId="{873090A1-FA2C-4116-AD5C-FC1BCA4183AA}" dt="2022-04-27T06:50:56.628" v="5673" actId="962"/>
          <ac:picMkLst>
            <pc:docMk/>
            <pc:sldMk cId="2126802868" sldId="304"/>
            <ac:picMk id="4" creationId="{DDE51133-A597-4BD8-AB6C-2B6CB4A7940F}"/>
          </ac:picMkLst>
        </pc:picChg>
        <pc:picChg chg="del">
          <ac:chgData name="Thomas Thornton" userId="bacb06b5-47eb-47aa-93a2-d2c4e9f651d6" providerId="ADAL" clId="{873090A1-FA2C-4116-AD5C-FC1BCA4183AA}" dt="2022-04-26T07:45:31.255" v="4304" actId="478"/>
          <ac:picMkLst>
            <pc:docMk/>
            <pc:sldMk cId="2126802868" sldId="304"/>
            <ac:picMk id="7" creationId="{15EFD20F-C45B-4A77-AACF-7971FDE2A9F5}"/>
          </ac:picMkLst>
        </pc:picChg>
        <pc:picChg chg="add del mod">
          <ac:chgData name="Thomas Thornton" userId="bacb06b5-47eb-47aa-93a2-d2c4e9f651d6" providerId="ADAL" clId="{873090A1-FA2C-4116-AD5C-FC1BCA4183AA}" dt="2022-04-26T07:46:43.344" v="4319" actId="478"/>
          <ac:picMkLst>
            <pc:docMk/>
            <pc:sldMk cId="2126802868" sldId="304"/>
            <ac:picMk id="8" creationId="{53D3A17F-0AD6-427F-A889-2E9C17A43C14}"/>
          </ac:picMkLst>
        </pc:picChg>
        <pc:picChg chg="add del mod">
          <ac:chgData name="Thomas Thornton" userId="bacb06b5-47eb-47aa-93a2-d2c4e9f651d6" providerId="ADAL" clId="{873090A1-FA2C-4116-AD5C-FC1BCA4183AA}" dt="2022-04-26T07:49:12.444" v="4696" actId="478"/>
          <ac:picMkLst>
            <pc:docMk/>
            <pc:sldMk cId="2126802868" sldId="304"/>
            <ac:picMk id="11" creationId="{69F554E6-6327-4A28-BCAA-8C35F75D419F}"/>
          </ac:picMkLst>
        </pc:picChg>
        <pc:picChg chg="add del mod">
          <ac:chgData name="Thomas Thornton" userId="bacb06b5-47eb-47aa-93a2-d2c4e9f651d6" providerId="ADAL" clId="{873090A1-FA2C-4116-AD5C-FC1BCA4183AA}" dt="2022-04-27T06:41:21.248" v="5148" actId="478"/>
          <ac:picMkLst>
            <pc:docMk/>
            <pc:sldMk cId="2126802868" sldId="304"/>
            <ac:picMk id="12" creationId="{B7A91654-7919-4B75-8003-FAB3EAE3D5F5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8T06:31:49.535" v="8690" actId="6549"/>
        <pc:sldMkLst>
          <pc:docMk/>
          <pc:sldMk cId="511266959" sldId="305"/>
        </pc:sldMkLst>
        <pc:spChg chg="mod">
          <ac:chgData name="Thomas Thornton" userId="bacb06b5-47eb-47aa-93a2-d2c4e9f651d6" providerId="ADAL" clId="{873090A1-FA2C-4116-AD5C-FC1BCA4183AA}" dt="2022-04-26T07:50:13.245" v="4709" actId="20577"/>
          <ac:spMkLst>
            <pc:docMk/>
            <pc:sldMk cId="511266959" sldId="305"/>
            <ac:spMk id="3" creationId="{E847342C-88F7-1CD6-28A6-C108CFB485BB}"/>
          </ac:spMkLst>
        </pc:spChg>
        <pc:spChg chg="del">
          <ac:chgData name="Thomas Thornton" userId="bacb06b5-47eb-47aa-93a2-d2c4e9f651d6" providerId="ADAL" clId="{873090A1-FA2C-4116-AD5C-FC1BCA4183AA}" dt="2022-04-27T06:42:26.818" v="5160" actId="931"/>
          <ac:spMkLst>
            <pc:docMk/>
            <pc:sldMk cId="511266959" sldId="305"/>
            <ac:spMk id="10" creationId="{3BF2612A-A22B-4B64-AD95-A7CD5906A90C}"/>
          </ac:spMkLst>
        </pc:spChg>
        <pc:picChg chg="add mod">
          <ac:chgData name="Thomas Thornton" userId="bacb06b5-47eb-47aa-93a2-d2c4e9f651d6" providerId="ADAL" clId="{873090A1-FA2C-4116-AD5C-FC1BCA4183AA}" dt="2022-04-27T06:51:09.542" v="5699" actId="962"/>
          <ac:picMkLst>
            <pc:docMk/>
            <pc:sldMk cId="511266959" sldId="305"/>
            <ac:picMk id="4" creationId="{78528891-CB6B-4BF7-82AA-2953FA4C87CB}"/>
          </ac:picMkLst>
        </pc:picChg>
        <pc:picChg chg="del mod">
          <ac:chgData name="Thomas Thornton" userId="bacb06b5-47eb-47aa-93a2-d2c4e9f651d6" providerId="ADAL" clId="{873090A1-FA2C-4116-AD5C-FC1BCA4183AA}" dt="2022-04-27T06:42:24.362" v="5159" actId="478"/>
          <ac:picMkLst>
            <pc:docMk/>
            <pc:sldMk cId="511266959" sldId="305"/>
            <ac:picMk id="11" creationId="{69F554E6-6327-4A28-BCAA-8C35F75D419F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8T06:51:24.779" v="8693" actId="20577"/>
        <pc:sldMkLst>
          <pc:docMk/>
          <pc:sldMk cId="3893796349" sldId="306"/>
        </pc:sldMkLst>
        <pc:spChg chg="mod">
          <ac:chgData name="Thomas Thornton" userId="bacb06b5-47eb-47aa-93a2-d2c4e9f651d6" providerId="ADAL" clId="{873090A1-FA2C-4116-AD5C-FC1BCA4183AA}" dt="2022-04-26T07:50:31.088" v="4720" actId="20577"/>
          <ac:spMkLst>
            <pc:docMk/>
            <pc:sldMk cId="3893796349" sldId="306"/>
            <ac:spMk id="3" creationId="{E847342C-88F7-1CD6-28A6-C108CFB485BB}"/>
          </ac:spMkLst>
        </pc:spChg>
        <pc:spChg chg="add del mod">
          <ac:chgData name="Thomas Thornton" userId="bacb06b5-47eb-47aa-93a2-d2c4e9f651d6" providerId="ADAL" clId="{873090A1-FA2C-4116-AD5C-FC1BCA4183AA}" dt="2022-04-27T06:46:50.717" v="5172" actId="931"/>
          <ac:spMkLst>
            <pc:docMk/>
            <pc:sldMk cId="3893796349" sldId="306"/>
            <ac:spMk id="5" creationId="{C9BD1974-8CA2-47A8-AEBE-A386DFD3BCF2}"/>
          </ac:spMkLst>
        </pc:spChg>
        <pc:spChg chg="mod">
          <ac:chgData name="Thomas Thornton" userId="bacb06b5-47eb-47aa-93a2-d2c4e9f651d6" providerId="ADAL" clId="{873090A1-FA2C-4116-AD5C-FC1BCA4183AA}" dt="2022-04-26T07:51:04.477" v="4854" actId="20577"/>
          <ac:spMkLst>
            <pc:docMk/>
            <pc:sldMk cId="3893796349" sldId="306"/>
            <ac:spMk id="6" creationId="{473C183D-6E08-E49B-A879-0EB7557EC41C}"/>
          </ac:spMkLst>
        </pc:spChg>
        <pc:spChg chg="del">
          <ac:chgData name="Thomas Thornton" userId="bacb06b5-47eb-47aa-93a2-d2c4e9f651d6" providerId="ADAL" clId="{873090A1-FA2C-4116-AD5C-FC1BCA4183AA}" dt="2022-04-26T07:51:14.299" v="4856" actId="931"/>
          <ac:spMkLst>
            <pc:docMk/>
            <pc:sldMk cId="3893796349" sldId="306"/>
            <ac:spMk id="10" creationId="{3BF2612A-A22B-4B64-AD95-A7CD5906A90C}"/>
          </ac:spMkLst>
        </pc:spChg>
        <pc:spChg chg="add del mod">
          <ac:chgData name="Thomas Thornton" userId="bacb06b5-47eb-47aa-93a2-d2c4e9f651d6" providerId="ADAL" clId="{873090A1-FA2C-4116-AD5C-FC1BCA4183AA}" dt="2022-04-27T06:57:43.917" v="5814" actId="931"/>
          <ac:spMkLst>
            <pc:docMk/>
            <pc:sldMk cId="3893796349" sldId="306"/>
            <ac:spMk id="10" creationId="{A700237C-4121-43A0-9C6E-ADF8BD3ACE30}"/>
          </ac:spMkLst>
        </pc:spChg>
        <pc:picChg chg="add del mod">
          <ac:chgData name="Thomas Thornton" userId="bacb06b5-47eb-47aa-93a2-d2c4e9f651d6" providerId="ADAL" clId="{873090A1-FA2C-4116-AD5C-FC1BCA4183AA}" dt="2022-04-27T06:46:48.358" v="5171" actId="478"/>
          <ac:picMkLst>
            <pc:docMk/>
            <pc:sldMk cId="3893796349" sldId="306"/>
            <ac:picMk id="4" creationId="{F7A92164-47E0-4BBC-B88E-E8347CDD4BCD}"/>
          </ac:picMkLst>
        </pc:picChg>
        <pc:picChg chg="add del mod">
          <ac:chgData name="Thomas Thornton" userId="bacb06b5-47eb-47aa-93a2-d2c4e9f651d6" providerId="ADAL" clId="{873090A1-FA2C-4116-AD5C-FC1BCA4183AA}" dt="2022-04-27T06:57:40.034" v="5813" actId="478"/>
          <ac:picMkLst>
            <pc:docMk/>
            <pc:sldMk cId="3893796349" sldId="306"/>
            <ac:picMk id="8" creationId="{4A458ECD-39F0-48ED-B59D-7113068AC13E}"/>
          </ac:picMkLst>
        </pc:picChg>
        <pc:picChg chg="del">
          <ac:chgData name="Thomas Thornton" userId="bacb06b5-47eb-47aa-93a2-d2c4e9f651d6" providerId="ADAL" clId="{873090A1-FA2C-4116-AD5C-FC1BCA4183AA}" dt="2022-04-26T07:51:11.605" v="4855" actId="478"/>
          <ac:picMkLst>
            <pc:docMk/>
            <pc:sldMk cId="3893796349" sldId="306"/>
            <ac:picMk id="11" creationId="{69F554E6-6327-4A28-BCAA-8C35F75D419F}"/>
          </ac:picMkLst>
        </pc:picChg>
        <pc:picChg chg="add mod">
          <ac:chgData name="Thomas Thornton" userId="bacb06b5-47eb-47aa-93a2-d2c4e9f651d6" providerId="ADAL" clId="{873090A1-FA2C-4116-AD5C-FC1BCA4183AA}" dt="2022-04-27T06:58:11.758" v="5824" actId="962"/>
          <ac:picMkLst>
            <pc:docMk/>
            <pc:sldMk cId="3893796349" sldId="306"/>
            <ac:picMk id="12" creationId="{841D2A5C-8A0B-4CE3-B490-DEB498ED504D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7T06:51:36.948" v="5765" actId="962"/>
        <pc:sldMkLst>
          <pc:docMk/>
          <pc:sldMk cId="2211646837" sldId="307"/>
        </pc:sldMkLst>
        <pc:spChg chg="mod">
          <ac:chgData name="Thomas Thornton" userId="bacb06b5-47eb-47aa-93a2-d2c4e9f651d6" providerId="ADAL" clId="{873090A1-FA2C-4116-AD5C-FC1BCA4183AA}" dt="2022-04-26T07:51:57.915" v="4877" actId="20577"/>
          <ac:spMkLst>
            <pc:docMk/>
            <pc:sldMk cId="2211646837" sldId="307"/>
            <ac:spMk id="3" creationId="{E67BFE54-4CDA-E33A-F6BC-7394D419D53B}"/>
          </ac:spMkLst>
        </pc:spChg>
        <pc:spChg chg="mod">
          <ac:chgData name="Thomas Thornton" userId="bacb06b5-47eb-47aa-93a2-d2c4e9f651d6" providerId="ADAL" clId="{873090A1-FA2C-4116-AD5C-FC1BCA4183AA}" dt="2022-04-26T07:52:11.768" v="4883"/>
          <ac:spMkLst>
            <pc:docMk/>
            <pc:sldMk cId="2211646837" sldId="307"/>
            <ac:spMk id="4" creationId="{6AC6185A-182B-2214-D4D8-EBF8AB47C55F}"/>
          </ac:spMkLst>
        </pc:spChg>
        <pc:picChg chg="add mod">
          <ac:chgData name="Thomas Thornton" userId="bacb06b5-47eb-47aa-93a2-d2c4e9f651d6" providerId="ADAL" clId="{873090A1-FA2C-4116-AD5C-FC1BCA4183AA}" dt="2022-04-27T06:51:36.948" v="5765" actId="962"/>
          <ac:picMkLst>
            <pc:docMk/>
            <pc:sldMk cId="2211646837" sldId="307"/>
            <ac:picMk id="6" creationId="{1BC330F3-5576-4647-AD79-9FAF86947A27}"/>
          </ac:picMkLst>
        </pc:picChg>
        <pc:picChg chg="del">
          <ac:chgData name="Thomas Thornton" userId="bacb06b5-47eb-47aa-93a2-d2c4e9f651d6" providerId="ADAL" clId="{873090A1-FA2C-4116-AD5C-FC1BCA4183AA}" dt="2022-04-26T07:52:01.875" v="4878" actId="478"/>
          <ac:picMkLst>
            <pc:docMk/>
            <pc:sldMk cId="2211646837" sldId="307"/>
            <ac:picMk id="5122" creationId="{7116D613-F1CD-4F54-A7D6-AFAB6CA234B4}"/>
          </ac:picMkLst>
        </pc:picChg>
      </pc:sldChg>
      <pc:sldChg chg="addSp delSp modSp add mod modNotesTx">
        <pc:chgData name="Thomas Thornton" userId="bacb06b5-47eb-47aa-93a2-d2c4e9f651d6" providerId="ADAL" clId="{873090A1-FA2C-4116-AD5C-FC1BCA4183AA}" dt="2022-04-28T06:31:01.083" v="8680" actId="113"/>
        <pc:sldMkLst>
          <pc:docMk/>
          <pc:sldMk cId="1540130447" sldId="308"/>
        </pc:sldMkLst>
        <pc:spChg chg="mod">
          <ac:chgData name="Thomas Thornton" userId="bacb06b5-47eb-47aa-93a2-d2c4e9f651d6" providerId="ADAL" clId="{873090A1-FA2C-4116-AD5C-FC1BCA4183AA}" dt="2022-04-26T07:53:01.366" v="4930" actId="20577"/>
          <ac:spMkLst>
            <pc:docMk/>
            <pc:sldMk cId="1540130447" sldId="308"/>
            <ac:spMk id="3" creationId="{E67BFE54-4CDA-E33A-F6BC-7394D419D53B}"/>
          </ac:spMkLst>
        </pc:spChg>
        <pc:spChg chg="mod">
          <ac:chgData name="Thomas Thornton" userId="bacb06b5-47eb-47aa-93a2-d2c4e9f651d6" providerId="ADAL" clId="{873090A1-FA2C-4116-AD5C-FC1BCA4183AA}" dt="2022-04-26T07:54:11.979" v="5086" actId="5793"/>
          <ac:spMkLst>
            <pc:docMk/>
            <pc:sldMk cId="1540130447" sldId="308"/>
            <ac:spMk id="4" creationId="{6AC6185A-182B-2214-D4D8-EBF8AB47C55F}"/>
          </ac:spMkLst>
        </pc:spChg>
        <pc:picChg chg="del">
          <ac:chgData name="Thomas Thornton" userId="bacb06b5-47eb-47aa-93a2-d2c4e9f651d6" providerId="ADAL" clId="{873090A1-FA2C-4116-AD5C-FC1BCA4183AA}" dt="2022-04-26T07:54:02.628" v="5080" actId="478"/>
          <ac:picMkLst>
            <pc:docMk/>
            <pc:sldMk cId="1540130447" sldId="308"/>
            <ac:picMk id="6" creationId="{1BC330F3-5576-4647-AD79-9FAF86947A27}"/>
          </ac:picMkLst>
        </pc:picChg>
        <pc:picChg chg="add mod">
          <ac:chgData name="Thomas Thornton" userId="bacb06b5-47eb-47aa-93a2-d2c4e9f651d6" providerId="ADAL" clId="{873090A1-FA2C-4116-AD5C-FC1BCA4183AA}" dt="2022-04-27T06:51:50.762" v="5811" actId="962"/>
          <ac:picMkLst>
            <pc:docMk/>
            <pc:sldMk cId="1540130447" sldId="308"/>
            <ac:picMk id="6146" creationId="{B17A6C24-D5E1-45FB-B4C2-D6EEF254A0F1}"/>
          </ac:picMkLst>
        </pc:picChg>
      </pc:sldChg>
    </pc:docChg>
  </pc:docChgLst>
  <pc:docChgLst>
    <pc:chgData name="Thomas Thornton" userId="bacb06b5-47eb-47aa-93a2-d2c4e9f651d6" providerId="ADAL" clId="{22C169E9-2415-4DAC-BA6E-D3ED0CEB87AB}"/>
    <pc:docChg chg="undo custSel addSld delSld modSld">
      <pc:chgData name="Thomas Thornton" userId="bacb06b5-47eb-47aa-93a2-d2c4e9f651d6" providerId="ADAL" clId="{22C169E9-2415-4DAC-BA6E-D3ED0CEB87AB}" dt="2022-06-09T10:25:47.373" v="245" actId="14826"/>
      <pc:docMkLst>
        <pc:docMk/>
      </pc:docMkLst>
      <pc:sldChg chg="modNotesTx">
        <pc:chgData name="Thomas Thornton" userId="bacb06b5-47eb-47aa-93a2-d2c4e9f651d6" providerId="ADAL" clId="{22C169E9-2415-4DAC-BA6E-D3ED0CEB87AB}" dt="2022-06-08T16:45:17.814" v="210" actId="20577"/>
        <pc:sldMkLst>
          <pc:docMk/>
          <pc:sldMk cId="3343463948" sldId="256"/>
        </pc:sldMkLst>
      </pc:sldChg>
      <pc:sldChg chg="modSp mod modNotesTx">
        <pc:chgData name="Thomas Thornton" userId="bacb06b5-47eb-47aa-93a2-d2c4e9f651d6" providerId="ADAL" clId="{22C169E9-2415-4DAC-BA6E-D3ED0CEB87AB}" dt="2022-06-09T10:25:47.373" v="245" actId="14826"/>
        <pc:sldMkLst>
          <pc:docMk/>
          <pc:sldMk cId="2110185796" sldId="271"/>
        </pc:sldMkLst>
        <pc:picChg chg="mod">
          <ac:chgData name="Thomas Thornton" userId="bacb06b5-47eb-47aa-93a2-d2c4e9f651d6" providerId="ADAL" clId="{22C169E9-2415-4DAC-BA6E-D3ED0CEB87AB}" dt="2022-06-09T10:25:47.373" v="245" actId="14826"/>
          <ac:picMkLst>
            <pc:docMk/>
            <pc:sldMk cId="2110185796" sldId="271"/>
            <ac:picMk id="3" creationId="{109C108F-FD0E-2459-3961-6A111950D304}"/>
          </ac:picMkLst>
        </pc:picChg>
      </pc:sldChg>
      <pc:sldChg chg="del">
        <pc:chgData name="Thomas Thornton" userId="bacb06b5-47eb-47aa-93a2-d2c4e9f651d6" providerId="ADAL" clId="{22C169E9-2415-4DAC-BA6E-D3ED0CEB87AB}" dt="2022-06-08T16:39:43.514" v="207" actId="47"/>
        <pc:sldMkLst>
          <pc:docMk/>
          <pc:sldMk cId="1438468284" sldId="290"/>
        </pc:sldMkLst>
      </pc:sldChg>
      <pc:sldChg chg="modNotesTx">
        <pc:chgData name="Thomas Thornton" userId="bacb06b5-47eb-47aa-93a2-d2c4e9f651d6" providerId="ADAL" clId="{22C169E9-2415-4DAC-BA6E-D3ED0CEB87AB}" dt="2022-06-01T07:39:50.195" v="64" actId="20577"/>
        <pc:sldMkLst>
          <pc:docMk/>
          <pc:sldMk cId="2660232909" sldId="291"/>
        </pc:sldMkLst>
      </pc:sldChg>
      <pc:sldChg chg="modNotesTx">
        <pc:chgData name="Thomas Thornton" userId="bacb06b5-47eb-47aa-93a2-d2c4e9f651d6" providerId="ADAL" clId="{22C169E9-2415-4DAC-BA6E-D3ED0CEB87AB}" dt="2022-06-01T07:40:43.249" v="205" actId="20577"/>
        <pc:sldMkLst>
          <pc:docMk/>
          <pc:sldMk cId="3776428662" sldId="292"/>
        </pc:sldMkLst>
      </pc:sldChg>
      <pc:sldChg chg="add">
        <pc:chgData name="Thomas Thornton" userId="bacb06b5-47eb-47aa-93a2-d2c4e9f651d6" providerId="ADAL" clId="{22C169E9-2415-4DAC-BA6E-D3ED0CEB87AB}" dt="2022-06-08T16:39:28.303" v="206"/>
        <pc:sldMkLst>
          <pc:docMk/>
          <pc:sldMk cId="2902082989" sldId="309"/>
        </pc:sldMkLst>
      </pc:sldChg>
      <pc:sldChg chg="add">
        <pc:chgData name="Thomas Thornton" userId="bacb06b5-47eb-47aa-93a2-d2c4e9f651d6" providerId="ADAL" clId="{22C169E9-2415-4DAC-BA6E-D3ED0CEB87AB}" dt="2022-06-08T16:39:28.303" v="206"/>
        <pc:sldMkLst>
          <pc:docMk/>
          <pc:sldMk cId="3937053903" sldId="310"/>
        </pc:sldMkLst>
      </pc:sldChg>
    </pc:docChg>
  </pc:docChgLst>
  <pc:docChgLst>
    <pc:chgData name="Thomas Thornton" userId="S::thomast@kainos.com::bacb06b5-47eb-47aa-93a2-d2c4e9f651d6" providerId="AD" clId="Web-{9BDFD6A3-FE34-4CC9-BC25-20DEB1A8D71C}"/>
    <pc:docChg chg="modSld">
      <pc:chgData name="Thomas Thornton" userId="S::thomast@kainos.com::bacb06b5-47eb-47aa-93a2-d2c4e9f651d6" providerId="AD" clId="Web-{9BDFD6A3-FE34-4CC9-BC25-20DEB1A8D71C}" dt="2022-04-27T19:53:17.039" v="323"/>
      <pc:docMkLst>
        <pc:docMk/>
      </pc:docMkLst>
      <pc:sldChg chg="modNotes">
        <pc:chgData name="Thomas Thornton" userId="S::thomast@kainos.com::bacb06b5-47eb-47aa-93a2-d2c4e9f651d6" providerId="AD" clId="Web-{9BDFD6A3-FE34-4CC9-BC25-20DEB1A8D71C}" dt="2022-04-27T19:45:13.822" v="299"/>
        <pc:sldMkLst>
          <pc:docMk/>
          <pc:sldMk cId="3402772265" sldId="303"/>
        </pc:sldMkLst>
      </pc:sldChg>
      <pc:sldChg chg="modNotes">
        <pc:chgData name="Thomas Thornton" userId="S::thomast@kainos.com::bacb06b5-47eb-47aa-93a2-d2c4e9f651d6" providerId="AD" clId="Web-{9BDFD6A3-FE34-4CC9-BC25-20DEB1A8D71C}" dt="2022-04-27T19:53:17.039" v="323"/>
        <pc:sldMkLst>
          <pc:docMk/>
          <pc:sldMk cId="3893796349" sldId="306"/>
        </pc:sldMkLst>
      </pc:sldChg>
    </pc:docChg>
  </pc:docChgLst>
  <pc:docChgLst>
    <pc:chgData name="Thomas Thornton" userId="bacb06b5-47eb-47aa-93a2-d2c4e9f651d6" providerId="ADAL" clId="{9622D07D-FD24-4205-B8E9-58E8BB39A634}"/>
    <pc:docChg chg="custSel modSld">
      <pc:chgData name="Thomas Thornton" userId="bacb06b5-47eb-47aa-93a2-d2c4e9f651d6" providerId="ADAL" clId="{9622D07D-FD24-4205-B8E9-58E8BB39A634}" dt="2022-05-17T17:02:00.429" v="1391" actId="20577"/>
      <pc:docMkLst>
        <pc:docMk/>
      </pc:docMkLst>
      <pc:sldChg chg="modNotesTx">
        <pc:chgData name="Thomas Thornton" userId="bacb06b5-47eb-47aa-93a2-d2c4e9f651d6" providerId="ADAL" clId="{9622D07D-FD24-4205-B8E9-58E8BB39A634}" dt="2022-05-17T16:33:33.807" v="31" actId="20577"/>
        <pc:sldMkLst>
          <pc:docMk/>
          <pc:sldMk cId="2660232909" sldId="291"/>
        </pc:sldMkLst>
      </pc:sldChg>
      <pc:sldChg chg="modNotesTx">
        <pc:chgData name="Thomas Thornton" userId="bacb06b5-47eb-47aa-93a2-d2c4e9f651d6" providerId="ADAL" clId="{9622D07D-FD24-4205-B8E9-58E8BB39A634}" dt="2022-05-17T17:02:00.429" v="1391" actId="20577"/>
        <pc:sldMkLst>
          <pc:docMk/>
          <pc:sldMk cId="3776428662" sldId="292"/>
        </pc:sldMkLst>
      </pc:sldChg>
      <pc:sldChg chg="modNotesTx">
        <pc:chgData name="Thomas Thornton" userId="bacb06b5-47eb-47aa-93a2-d2c4e9f651d6" providerId="ADAL" clId="{9622D07D-FD24-4205-B8E9-58E8BB39A634}" dt="2022-05-17T16:34:49.417" v="86" actId="12"/>
        <pc:sldMkLst>
          <pc:docMk/>
          <pc:sldMk cId="3159534834" sldId="294"/>
        </pc:sldMkLst>
      </pc:sldChg>
      <pc:sldChg chg="modNotesTx">
        <pc:chgData name="Thomas Thornton" userId="bacb06b5-47eb-47aa-93a2-d2c4e9f651d6" providerId="ADAL" clId="{9622D07D-FD24-4205-B8E9-58E8BB39A634}" dt="2022-05-17T16:35:06.080" v="114" actId="20577"/>
        <pc:sldMkLst>
          <pc:docMk/>
          <pc:sldMk cId="2226778327" sldId="295"/>
        </pc:sldMkLst>
      </pc:sldChg>
      <pc:sldChg chg="modNotesTx">
        <pc:chgData name="Thomas Thornton" userId="bacb06b5-47eb-47aa-93a2-d2c4e9f651d6" providerId="ADAL" clId="{9622D07D-FD24-4205-B8E9-58E8BB39A634}" dt="2022-05-17T16:35:36.119" v="181" actId="113"/>
        <pc:sldMkLst>
          <pc:docMk/>
          <pc:sldMk cId="3041170922" sldId="296"/>
        </pc:sldMkLst>
      </pc:sldChg>
      <pc:sldChg chg="modNotesTx">
        <pc:chgData name="Thomas Thornton" userId="bacb06b5-47eb-47aa-93a2-d2c4e9f651d6" providerId="ADAL" clId="{9622D07D-FD24-4205-B8E9-58E8BB39A634}" dt="2022-05-17T16:40:39.083" v="435" actId="113"/>
        <pc:sldMkLst>
          <pc:docMk/>
          <pc:sldMk cId="268399834" sldId="298"/>
        </pc:sldMkLst>
      </pc:sldChg>
      <pc:sldChg chg="modNotesTx">
        <pc:chgData name="Thomas Thornton" userId="bacb06b5-47eb-47aa-93a2-d2c4e9f651d6" providerId="ADAL" clId="{9622D07D-FD24-4205-B8E9-58E8BB39A634}" dt="2022-05-17T16:40:57.691" v="437" actId="6549"/>
        <pc:sldMkLst>
          <pc:docMk/>
          <pc:sldMk cId="3620992615" sldId="299"/>
        </pc:sldMkLst>
      </pc:sldChg>
      <pc:sldChg chg="modNotesTx">
        <pc:chgData name="Thomas Thornton" userId="bacb06b5-47eb-47aa-93a2-d2c4e9f651d6" providerId="ADAL" clId="{9622D07D-FD24-4205-B8E9-58E8BB39A634}" dt="2022-05-17T16:42:09.421" v="788" actId="20577"/>
        <pc:sldMkLst>
          <pc:docMk/>
          <pc:sldMk cId="521082625" sldId="300"/>
        </pc:sldMkLst>
      </pc:sldChg>
      <pc:sldChg chg="modNotesTx">
        <pc:chgData name="Thomas Thornton" userId="bacb06b5-47eb-47aa-93a2-d2c4e9f651d6" providerId="ADAL" clId="{9622D07D-FD24-4205-B8E9-58E8BB39A634}" dt="2022-05-17T16:44:23.141" v="1050" actId="20577"/>
        <pc:sldMkLst>
          <pc:docMk/>
          <pc:sldMk cId="2126802868" sldId="304"/>
        </pc:sldMkLst>
      </pc:sldChg>
      <pc:sldChg chg="modNotesTx">
        <pc:chgData name="Thomas Thornton" userId="bacb06b5-47eb-47aa-93a2-d2c4e9f651d6" providerId="ADAL" clId="{9622D07D-FD24-4205-B8E9-58E8BB39A634}" dt="2022-05-17T16:46:07.072" v="1347" actId="5793"/>
        <pc:sldMkLst>
          <pc:docMk/>
          <pc:sldMk cId="511266959" sldId="305"/>
        </pc:sldMkLst>
      </pc:sldChg>
      <pc:sldChg chg="modNotesTx">
        <pc:chgData name="Thomas Thornton" userId="bacb06b5-47eb-47aa-93a2-d2c4e9f651d6" providerId="ADAL" clId="{9622D07D-FD24-4205-B8E9-58E8BB39A634}" dt="2022-05-17T16:46:42.023" v="1350"/>
        <pc:sldMkLst>
          <pc:docMk/>
          <pc:sldMk cId="3893796349" sldId="30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C-4865-8C39-631D587FE89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C-4865-8C39-631D587FE89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AC-4865-8C39-631D587FE89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AC-4865-8C39-631D587FE89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5AAC-4865-8C39-631D587FE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7E-487D-B6DE-BE8E9BC6F93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7E-487D-B6DE-BE8E9BC6F93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7E-487D-B6DE-BE8E9BC6F93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7E-487D-B6DE-BE8E9BC6F93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67E-487D-B6DE-BE8E9BC6F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CB-4FCD-B58A-4EE53D9DD1F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CB-4FCD-B58A-4EE53D9DD1F6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CB-4FCD-B58A-4EE53D9DD1F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CB-4FCD-B58A-4EE53D9DD1F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FCB-4FCD-B58A-4EE53D9DD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CC-46DA-BA9A-3CE219CCFD4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CC-46DA-BA9A-3CE219CCFD41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CC-46DA-BA9A-3CE219CCFD41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CC-46DA-BA9A-3CE219CCFD4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ACC-46DA-BA9A-3CE219CCF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7E-487D-B6DE-BE8E9BC6F93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7E-487D-B6DE-BE8E9BC6F93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7E-487D-B6DE-BE8E9BC6F93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7E-487D-B6DE-BE8E9BC6F93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67E-487D-B6DE-BE8E9BC6F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CB-4FCD-B58A-4EE53D9DD1F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CB-4FCD-B58A-4EE53D9DD1F6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CB-4FCD-B58A-4EE53D9DD1F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CB-4FCD-B58A-4EE53D9DD1F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FCB-4FCD-B58A-4EE53D9DD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CC-46DA-BA9A-3CE219CCFD4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CC-46DA-BA9A-3CE219CCFD41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CC-46DA-BA9A-3CE219CCFD41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CC-46DA-BA9A-3CE219CCFD4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ACC-46DA-BA9A-3CE219CCF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C-4865-8C39-631D587FE89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C-4865-8C39-631D587FE89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AC-4865-8C39-631D587FE89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AC-4865-8C39-631D587FE89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5AAC-4865-8C39-631D587FE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7E-487D-B6DE-BE8E9BC6F93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7E-487D-B6DE-BE8E9BC6F93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7E-487D-B6DE-BE8E9BC6F93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7E-487D-B6DE-BE8E9BC6F93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67E-487D-B6DE-BE8E9BC6F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CB-4FCD-B58A-4EE53D9DD1F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CB-4FCD-B58A-4EE53D9DD1F6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CB-4FCD-B58A-4EE53D9DD1F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CB-4FCD-B58A-4EE53D9DD1F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FCB-4FCD-B58A-4EE53D9DD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CC-46DA-BA9A-3CE219CCFD4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CC-46DA-BA9A-3CE219CCFD41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CC-46DA-BA9A-3CE219CCFD41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CC-46DA-BA9A-3CE219CCFD4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3ACC-46DA-BA9A-3CE219CCF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C-4865-8C39-631D587FE89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C-4865-8C39-631D587FE89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AC-4865-8C39-631D587FE89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AC-4865-8C39-631D587FE89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5AAC-4865-8C39-631D587FE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E213B-8A7F-4554-B39D-960429F44E76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8B8CB-6B40-42BE-95B1-E451EC17AF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2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2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9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9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52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02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39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292929"/>
              </a:solidFill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46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991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28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526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053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115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86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13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429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4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71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03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756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28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8B8CB-6B40-42BE-95B1-E451EC17AFF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2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chart" Target="../charts/chart5.xml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8.xml"/><Relationship Id="rId11" Type="http://schemas.openxmlformats.org/officeDocument/2006/relationships/image" Target="../media/image53.png"/><Relationship Id="rId5" Type="http://schemas.openxmlformats.org/officeDocument/2006/relationships/chart" Target="../charts/chart7.xml"/><Relationship Id="rId15" Type="http://schemas.openxmlformats.org/officeDocument/2006/relationships/hyperlink" Target="https://thomasthornton.cloud/2021/01/20/azure-devops-pipelines-keeping-your-pipelines-dry/" TargetMode="External"/><Relationship Id="rId10" Type="http://schemas.openxmlformats.org/officeDocument/2006/relationships/image" Target="../media/image52.svg"/><Relationship Id="rId4" Type="http://schemas.openxmlformats.org/officeDocument/2006/relationships/chart" Target="../charts/chart6.xml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en.wikipedia.org/wiki/Separation_of_concerns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chart" Target="../charts/chart9.xml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12.xml"/><Relationship Id="rId11" Type="http://schemas.openxmlformats.org/officeDocument/2006/relationships/image" Target="../media/image53.png"/><Relationship Id="rId5" Type="http://schemas.openxmlformats.org/officeDocument/2006/relationships/chart" Target="../charts/chart11.xml"/><Relationship Id="rId10" Type="http://schemas.openxmlformats.org/officeDocument/2006/relationships/image" Target="../media/image52.svg"/><Relationship Id="rId4" Type="http://schemas.openxmlformats.org/officeDocument/2006/relationships/chart" Target="../charts/chart10.xml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le#Principle_as_axiom_or_logical_funda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Data_normalization" TargetMode="External"/><Relationship Id="rId4" Type="http://schemas.openxmlformats.org/officeDocument/2006/relationships/hyperlink" Target="https://en.wikipedia.org/wiki/Software_development_proces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chart" Target="../charts/chart1.xml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4.xml"/><Relationship Id="rId11" Type="http://schemas.openxmlformats.org/officeDocument/2006/relationships/image" Target="../media/image53.png"/><Relationship Id="rId5" Type="http://schemas.openxmlformats.org/officeDocument/2006/relationships/chart" Target="../charts/chart3.xml"/><Relationship Id="rId10" Type="http://schemas.openxmlformats.org/officeDocument/2006/relationships/image" Target="../media/image52.svg"/><Relationship Id="rId4" Type="http://schemas.openxmlformats.org/officeDocument/2006/relationships/chart" Target="../charts/chart2.xml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CDD7-D1E5-5576-694B-23148CABA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/>
              <a:t>Azure DevOps – </a:t>
            </a:r>
            <a:r>
              <a:rPr lang="en-GB" sz="4900"/>
              <a:t>Templating</a:t>
            </a:r>
            <a:r>
              <a:rPr lang="en-GB"/>
              <a:t> your Pipelines and Keeping them DRY!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81AC7-0C5C-7A70-4F99-19D98087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GB"/>
              <a:t>Thomas Thornton</a:t>
            </a:r>
          </a:p>
          <a:p>
            <a:r>
              <a:rPr lang="en-GB"/>
              <a:t>Kainos</a:t>
            </a:r>
          </a:p>
        </p:txBody>
      </p:sp>
    </p:spTree>
    <p:extLst>
      <p:ext uri="{BB962C8B-B14F-4D97-AF65-F5344CB8AC3E}">
        <p14:creationId xmlns:p14="http://schemas.microsoft.com/office/powerpoint/2010/main" val="334346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7C5B-81B3-8E32-E1B4-0ED460F0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How can I keep my Azure DevOps Pipeline DRY?</a:t>
            </a:r>
            <a:endParaRPr lang="en-GB"/>
          </a:p>
        </p:txBody>
      </p:sp>
      <p:graphicFrame>
        <p:nvGraphicFramePr>
          <p:cNvPr id="18" name="Chart 17" descr="Circle image for part of presentation">
            <a:extLst>
              <a:ext uri="{FF2B5EF4-FFF2-40B4-BE49-F238E27FC236}">
                <a16:creationId xmlns:a16="http://schemas.microsoft.com/office/drawing/2014/main" id="{DA4E0C68-986F-A842-115E-369CE3A9A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44145"/>
              </p:ext>
            </p:extLst>
          </p:nvPr>
        </p:nvGraphicFramePr>
        <p:xfrm>
          <a:off x="1662060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 descr="Circle image for part of presentation">
            <a:extLst>
              <a:ext uri="{FF2B5EF4-FFF2-40B4-BE49-F238E27FC236}">
                <a16:creationId xmlns:a16="http://schemas.microsoft.com/office/drawing/2014/main" id="{6F939CEA-7AFD-A716-B997-61BF54431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577630"/>
              </p:ext>
            </p:extLst>
          </p:nvPr>
        </p:nvGraphicFramePr>
        <p:xfrm>
          <a:off x="4314910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 descr="Circle image for part of presentation">
            <a:extLst>
              <a:ext uri="{FF2B5EF4-FFF2-40B4-BE49-F238E27FC236}">
                <a16:creationId xmlns:a16="http://schemas.microsoft.com/office/drawing/2014/main" id="{7FF61D6E-2EBF-2729-15D4-3B05F6975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777807"/>
              </p:ext>
            </p:extLst>
          </p:nvPr>
        </p:nvGraphicFramePr>
        <p:xfrm>
          <a:off x="6967619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 descr="Circle image for part of presentation">
            <a:extLst>
              <a:ext uri="{FF2B5EF4-FFF2-40B4-BE49-F238E27FC236}">
                <a16:creationId xmlns:a16="http://schemas.microsoft.com/office/drawing/2014/main" id="{ED42D299-24F5-72D7-6407-468F473A8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710649"/>
              </p:ext>
            </p:extLst>
          </p:nvPr>
        </p:nvGraphicFramePr>
        <p:xfrm>
          <a:off x="9674606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DC1DD2F-8519-6713-910C-CED86252C1E7}"/>
              </a:ext>
            </a:extLst>
          </p:cNvPr>
          <p:cNvSpPr txBox="1"/>
          <p:nvPr/>
        </p:nvSpPr>
        <p:spPr>
          <a:xfrm>
            <a:off x="1191211" y="4022469"/>
            <a:ext cx="30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Parameters &amp;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7E4F5-A14C-80E3-4BCE-B445B2A21648}"/>
              </a:ext>
            </a:extLst>
          </p:cNvPr>
          <p:cNvSpPr txBox="1"/>
          <p:nvPr/>
        </p:nvSpPr>
        <p:spPr>
          <a:xfrm>
            <a:off x="1500038" y="4391801"/>
            <a:ext cx="24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Utilise</a:t>
            </a:r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the use of parameters and variables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182DD-DE23-52DC-0E0C-F19203BABAB2}"/>
              </a:ext>
            </a:extLst>
          </p:cNvPr>
          <p:cNvSpPr txBox="1"/>
          <p:nvPr/>
        </p:nvSpPr>
        <p:spPr>
          <a:xfrm>
            <a:off x="4372890" y="4022469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Avoid duplication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3C6489-C320-6406-F0A4-2DE93242B157}"/>
              </a:ext>
            </a:extLst>
          </p:cNvPr>
          <p:cNvSpPr txBox="1"/>
          <p:nvPr/>
        </p:nvSpPr>
        <p:spPr>
          <a:xfrm>
            <a:off x="4152888" y="4391801"/>
            <a:ext cx="2405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Don’t copy &amp; paste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A006EA-B235-1C2C-CE65-63248FFE8047}"/>
              </a:ext>
            </a:extLst>
          </p:cNvPr>
          <p:cNvSpPr txBox="1"/>
          <p:nvPr/>
        </p:nvSpPr>
        <p:spPr>
          <a:xfrm>
            <a:off x="7121981" y="403695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Expressions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65C94-CE0B-2B87-3389-E3442EE4626B}"/>
              </a:ext>
            </a:extLst>
          </p:cNvPr>
          <p:cNvSpPr txBox="1"/>
          <p:nvPr/>
        </p:nvSpPr>
        <p:spPr>
          <a:xfrm>
            <a:off x="6851423" y="4391801"/>
            <a:ext cx="2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Create expressions and conditions within your pipeline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D667F-9D1F-B82A-93D8-8213B9D2E3CF}"/>
              </a:ext>
            </a:extLst>
          </p:cNvPr>
          <p:cNvSpPr txBox="1"/>
          <p:nvPr/>
        </p:nvSpPr>
        <p:spPr>
          <a:xfrm>
            <a:off x="9994412" y="402246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Templating!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E29CFC-2EC5-5F0F-BBAB-CBB2C391B9C7}"/>
              </a:ext>
            </a:extLst>
          </p:cNvPr>
          <p:cNvSpPr txBox="1"/>
          <p:nvPr/>
        </p:nvSpPr>
        <p:spPr>
          <a:xfrm>
            <a:off x="9531524" y="4391801"/>
            <a:ext cx="2405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More on that soon </a:t>
            </a:r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  <a:sym typeface="Wingdings" panose="05000000000000000000" pitchFamily="2" charset="2"/>
              </a:rPr>
              <a:t>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Graphic 3" descr="Badge 4 outline">
            <a:extLst>
              <a:ext uri="{FF2B5EF4-FFF2-40B4-BE49-F238E27FC236}">
                <a16:creationId xmlns:a16="http://schemas.microsoft.com/office/drawing/2014/main" id="{01FB3868-27A1-46D8-AA4C-BD8D08148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8188" y="2189538"/>
            <a:ext cx="1194460" cy="1194460"/>
          </a:xfrm>
          <a:prstGeom prst="rect">
            <a:avLst/>
          </a:prstGeom>
        </p:spPr>
      </p:pic>
      <p:pic>
        <p:nvPicPr>
          <p:cNvPr id="6" name="Graphic 5" descr="Badge 3 outline">
            <a:extLst>
              <a:ext uri="{FF2B5EF4-FFF2-40B4-BE49-F238E27FC236}">
                <a16:creationId xmlns:a16="http://schemas.microsoft.com/office/drawing/2014/main" id="{E0FC80D9-DDD8-4BCC-BD96-B36876920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1201" y="2170786"/>
            <a:ext cx="1194460" cy="1194460"/>
          </a:xfrm>
          <a:prstGeom prst="rect">
            <a:avLst/>
          </a:prstGeom>
        </p:spPr>
      </p:pic>
      <p:pic>
        <p:nvPicPr>
          <p:cNvPr id="8" name="Graphic 7" descr="Badge outline">
            <a:extLst>
              <a:ext uri="{FF2B5EF4-FFF2-40B4-BE49-F238E27FC236}">
                <a16:creationId xmlns:a16="http://schemas.microsoft.com/office/drawing/2014/main" id="{0E968162-E6C4-47EC-90CF-85793D72F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58492" y="2181678"/>
            <a:ext cx="1194460" cy="1194460"/>
          </a:xfrm>
          <a:prstGeom prst="rect">
            <a:avLst/>
          </a:prstGeom>
        </p:spPr>
      </p:pic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25C8491A-1F83-4597-A671-79659EDDE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5642" y="2184770"/>
            <a:ext cx="1194460" cy="11944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6DDAE8-8979-4B8E-BD61-3BEAFDD7DB22}"/>
              </a:ext>
            </a:extLst>
          </p:cNvPr>
          <p:cNvSpPr txBox="1"/>
          <p:nvPr/>
        </p:nvSpPr>
        <p:spPr>
          <a:xfrm>
            <a:off x="1229033" y="5900452"/>
            <a:ext cx="615696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1600" b="1">
                <a:latin typeface="+mj-lt"/>
              </a:rPr>
              <a:t>Recommended Blog Post: </a:t>
            </a:r>
            <a:r>
              <a:rPr lang="en-GB" sz="160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https://thomasthornton.cloud/2021/01/20/azure-devops-pipelines-keeping-your-pipelines-dry/</a:t>
            </a:r>
            <a:r>
              <a:rPr lang="en-GB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1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0D86BE-1D04-4DFD-A9E0-0BEFB06B377C}"/>
              </a:ext>
            </a:extLst>
          </p:cNvPr>
          <p:cNvSpPr/>
          <p:nvPr/>
        </p:nvSpPr>
        <p:spPr>
          <a:xfrm>
            <a:off x="4758087" y="2457450"/>
            <a:ext cx="3361992" cy="223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tx1"/>
                </a:solidFill>
              </a:rPr>
              <a:t>Templates let you split your pipeline into several files (Templates)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1E73E-2517-93A8-831D-CE2A1BE8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chemeClr val="accent1"/>
                </a:solidFill>
              </a:rPr>
              <a:t>Azure DevOps Pipeline Templates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What are they?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78081B-E27F-0846-3B3C-33F26B6468BB}"/>
              </a:ext>
            </a:extLst>
          </p:cNvPr>
          <p:cNvSpPr/>
          <p:nvPr/>
        </p:nvSpPr>
        <p:spPr>
          <a:xfrm>
            <a:off x="1114425" y="2457450"/>
            <a:ext cx="3361992" cy="223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tx1"/>
                </a:solidFill>
              </a:rPr>
              <a:t>Templates let you split your pipeline into several files (Templates)</a:t>
            </a:r>
          </a:p>
        </p:txBody>
      </p:sp>
      <p:sp>
        <p:nvSpPr>
          <p:cNvPr id="16" name="Rectangle 15" descr="Open Folder Icon">
            <a:extLst>
              <a:ext uri="{FF2B5EF4-FFF2-40B4-BE49-F238E27FC236}">
                <a16:creationId xmlns:a16="http://schemas.microsoft.com/office/drawing/2014/main" id="{965B5C89-6610-4A4F-8603-B99333E9C458}"/>
              </a:ext>
            </a:extLst>
          </p:cNvPr>
          <p:cNvSpPr/>
          <p:nvPr/>
        </p:nvSpPr>
        <p:spPr>
          <a:xfrm>
            <a:off x="2145295" y="2457450"/>
            <a:ext cx="1300252" cy="130025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 descr="Flowchart Icon">
            <a:extLst>
              <a:ext uri="{FF2B5EF4-FFF2-40B4-BE49-F238E27FC236}">
                <a16:creationId xmlns:a16="http://schemas.microsoft.com/office/drawing/2014/main" id="{A8B93177-4441-40C2-84B2-FCB52D4AC6F2}"/>
              </a:ext>
            </a:extLst>
          </p:cNvPr>
          <p:cNvSpPr/>
          <p:nvPr/>
        </p:nvSpPr>
        <p:spPr>
          <a:xfrm>
            <a:off x="5788957" y="2487057"/>
            <a:ext cx="1300252" cy="130025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7CE11-FFB3-4B50-970C-2D17F1FE17F9}"/>
              </a:ext>
            </a:extLst>
          </p:cNvPr>
          <p:cNvSpPr/>
          <p:nvPr/>
        </p:nvSpPr>
        <p:spPr>
          <a:xfrm>
            <a:off x="8382641" y="2457450"/>
            <a:ext cx="3361992" cy="223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tx1"/>
                </a:solidFill>
              </a:rPr>
              <a:t>You may be aware of the </a:t>
            </a:r>
            <a:r>
              <a:rPr lang="en-GB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Separation of Concerns principle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 descr="Open Folder Icon">
            <a:extLst>
              <a:ext uri="{FF2B5EF4-FFF2-40B4-BE49-F238E27FC236}">
                <a16:creationId xmlns:a16="http://schemas.microsoft.com/office/drawing/2014/main" id="{024134DA-DB18-4506-A0CA-A3C80A4419CE}"/>
              </a:ext>
            </a:extLst>
          </p:cNvPr>
          <p:cNvSpPr/>
          <p:nvPr/>
        </p:nvSpPr>
        <p:spPr>
          <a:xfrm>
            <a:off x="9413511" y="2487057"/>
            <a:ext cx="1300252" cy="1300252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475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7C5B-81B3-8E32-E1B4-0ED460F0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Azure DevOps – Creating Pipelines</a:t>
            </a:r>
            <a:endParaRPr lang="en-GB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A4E0C68-986F-A842-115E-369CE3A9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805874"/>
              </p:ext>
            </p:extLst>
          </p:nvPr>
        </p:nvGraphicFramePr>
        <p:xfrm>
          <a:off x="1662060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F939CEA-7AFD-A716-B997-61BF5443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611814"/>
              </p:ext>
            </p:extLst>
          </p:nvPr>
        </p:nvGraphicFramePr>
        <p:xfrm>
          <a:off x="4314910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7FF61D6E-2EBF-2729-15D4-3B05F6975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607015"/>
              </p:ext>
            </p:extLst>
          </p:nvPr>
        </p:nvGraphicFramePr>
        <p:xfrm>
          <a:off x="6967619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D42D299-24F5-72D7-6407-468F473A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455145"/>
              </p:ext>
            </p:extLst>
          </p:nvPr>
        </p:nvGraphicFramePr>
        <p:xfrm>
          <a:off x="9674606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DC1DD2F-8519-6713-910C-CED86252C1E7}"/>
              </a:ext>
            </a:extLst>
          </p:cNvPr>
          <p:cNvSpPr txBox="1"/>
          <p:nvPr/>
        </p:nvSpPr>
        <p:spPr>
          <a:xfrm>
            <a:off x="1962926" y="4022469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Multi-Stage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7E4F5-A14C-80E3-4BCE-B445B2A21648}"/>
              </a:ext>
            </a:extLst>
          </p:cNvPr>
          <p:cNvSpPr txBox="1"/>
          <p:nvPr/>
        </p:nvSpPr>
        <p:spPr>
          <a:xfrm>
            <a:off x="1500038" y="4391801"/>
            <a:ext cx="2405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There is always that situation where we need to use the same stage, task </a:t>
            </a:r>
            <a:r>
              <a:rPr lang="en-US" sz="1200" b="1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etc</a:t>
            </a:r>
            <a:r>
              <a:rPr lang="en-US" sz="12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in several places</a:t>
            </a:r>
            <a:endParaRPr lang="en-US" sz="1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182DD-DE23-52DC-0E0C-F19203BABAB2}"/>
              </a:ext>
            </a:extLst>
          </p:cNvPr>
          <p:cNvSpPr txBox="1"/>
          <p:nvPr/>
        </p:nvSpPr>
        <p:spPr>
          <a:xfrm>
            <a:off x="5076238" y="403695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3C6489-C320-6406-F0A4-2DE93242B157}"/>
              </a:ext>
            </a:extLst>
          </p:cNvPr>
          <p:cNvSpPr txBox="1"/>
          <p:nvPr/>
        </p:nvSpPr>
        <p:spPr>
          <a:xfrm>
            <a:off x="4152888" y="4391801"/>
            <a:ext cx="24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We want to avoid copy and pasting, adhering to DRY</a:t>
            </a:r>
            <a:endParaRPr lang="en-US" sz="1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A006EA-B235-1C2C-CE65-63248FFE8047}"/>
              </a:ext>
            </a:extLst>
          </p:cNvPr>
          <p:cNvSpPr txBox="1"/>
          <p:nvPr/>
        </p:nvSpPr>
        <p:spPr>
          <a:xfrm>
            <a:off x="7619682" y="403646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YAML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65C94-CE0B-2B87-3389-E3442EE4626B}"/>
              </a:ext>
            </a:extLst>
          </p:cNvPr>
          <p:cNvSpPr txBox="1"/>
          <p:nvPr/>
        </p:nvSpPr>
        <p:spPr>
          <a:xfrm>
            <a:off x="6851423" y="4391801"/>
            <a:ext cx="24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Can bloat over time, what can we do?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D667F-9D1F-B82A-93D8-8213B9D2E3CF}"/>
              </a:ext>
            </a:extLst>
          </p:cNvPr>
          <p:cNvSpPr txBox="1"/>
          <p:nvPr/>
        </p:nvSpPr>
        <p:spPr>
          <a:xfrm>
            <a:off x="9713436" y="4039826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Template Pipelines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E29CFC-2EC5-5F0F-BBAB-CBB2C391B9C7}"/>
              </a:ext>
            </a:extLst>
          </p:cNvPr>
          <p:cNvSpPr txBox="1"/>
          <p:nvPr/>
        </p:nvSpPr>
        <p:spPr>
          <a:xfrm>
            <a:off x="9531524" y="4391801"/>
            <a:ext cx="2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This is where pipeline templates become super useful!</a:t>
            </a:r>
            <a:endParaRPr lang="en-US" sz="1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Graphic 3" descr="Badge 4 outline">
            <a:extLst>
              <a:ext uri="{FF2B5EF4-FFF2-40B4-BE49-F238E27FC236}">
                <a16:creationId xmlns:a16="http://schemas.microsoft.com/office/drawing/2014/main" id="{01FB3868-27A1-46D8-AA4C-BD8D08148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8188" y="2189538"/>
            <a:ext cx="1194460" cy="1194460"/>
          </a:xfrm>
          <a:prstGeom prst="rect">
            <a:avLst/>
          </a:prstGeom>
        </p:spPr>
      </p:pic>
      <p:pic>
        <p:nvPicPr>
          <p:cNvPr id="6" name="Graphic 5" descr="Badge 3 outline">
            <a:extLst>
              <a:ext uri="{FF2B5EF4-FFF2-40B4-BE49-F238E27FC236}">
                <a16:creationId xmlns:a16="http://schemas.microsoft.com/office/drawing/2014/main" id="{E0FC80D9-DDD8-4BCC-BD96-B36876920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1201" y="2170786"/>
            <a:ext cx="1194460" cy="1194460"/>
          </a:xfrm>
          <a:prstGeom prst="rect">
            <a:avLst/>
          </a:prstGeom>
        </p:spPr>
      </p:pic>
      <p:pic>
        <p:nvPicPr>
          <p:cNvPr id="8" name="Graphic 7" descr="Badge outline">
            <a:extLst>
              <a:ext uri="{FF2B5EF4-FFF2-40B4-BE49-F238E27FC236}">
                <a16:creationId xmlns:a16="http://schemas.microsoft.com/office/drawing/2014/main" id="{0E968162-E6C4-47EC-90CF-85793D72F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58492" y="2181678"/>
            <a:ext cx="1194460" cy="1194460"/>
          </a:xfrm>
          <a:prstGeom prst="rect">
            <a:avLst/>
          </a:prstGeom>
        </p:spPr>
      </p:pic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25C8491A-1F83-4597-A671-79659EDDE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5642" y="2184770"/>
            <a:ext cx="1194460" cy="11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0D86BE-1D04-4DFD-A9E0-0BEFB06B377C}"/>
              </a:ext>
            </a:extLst>
          </p:cNvPr>
          <p:cNvSpPr/>
          <p:nvPr/>
        </p:nvSpPr>
        <p:spPr>
          <a:xfrm>
            <a:off x="4758087" y="2457450"/>
            <a:ext cx="3361992" cy="223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tx1"/>
                </a:solidFill>
              </a:rPr>
              <a:t>Making maintenance a lot easier and less prone to errors!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1E73E-2517-93A8-831D-CE2A1BE8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chemeClr val="accent1"/>
                </a:solidFill>
              </a:rPr>
              <a:t>Azure DevOps Pipeline Templates</a:t>
            </a:r>
            <a:br>
              <a:rPr lang="en-GB">
                <a:solidFill>
                  <a:schemeClr val="accent1"/>
                </a:solidFill>
              </a:rPr>
            </a:b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78081B-E27F-0846-3B3C-33F26B6468BB}"/>
              </a:ext>
            </a:extLst>
          </p:cNvPr>
          <p:cNvSpPr/>
          <p:nvPr/>
        </p:nvSpPr>
        <p:spPr>
          <a:xfrm>
            <a:off x="1114425" y="2457450"/>
            <a:ext cx="3361992" cy="223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tx1"/>
                </a:solidFill>
              </a:rPr>
              <a:t>Pipeline Templates allow us to define reusable code blocks within your YAML</a:t>
            </a:r>
          </a:p>
        </p:txBody>
      </p:sp>
      <p:sp>
        <p:nvSpPr>
          <p:cNvPr id="16" name="Rectangle 15" descr="Open Folder Icon">
            <a:extLst>
              <a:ext uri="{FF2B5EF4-FFF2-40B4-BE49-F238E27FC236}">
                <a16:creationId xmlns:a16="http://schemas.microsoft.com/office/drawing/2014/main" id="{965B5C89-6610-4A4F-8603-B99333E9C458}"/>
              </a:ext>
            </a:extLst>
          </p:cNvPr>
          <p:cNvSpPr/>
          <p:nvPr/>
        </p:nvSpPr>
        <p:spPr>
          <a:xfrm>
            <a:off x="2145295" y="2457450"/>
            <a:ext cx="1300252" cy="130025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 descr="Flowchart Icon">
            <a:extLst>
              <a:ext uri="{FF2B5EF4-FFF2-40B4-BE49-F238E27FC236}">
                <a16:creationId xmlns:a16="http://schemas.microsoft.com/office/drawing/2014/main" id="{A8B93177-4441-40C2-84B2-FCB52D4AC6F2}"/>
              </a:ext>
            </a:extLst>
          </p:cNvPr>
          <p:cNvSpPr/>
          <p:nvPr/>
        </p:nvSpPr>
        <p:spPr>
          <a:xfrm>
            <a:off x="5788957" y="2487057"/>
            <a:ext cx="1300252" cy="130025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C7CE11-FFB3-4B50-970C-2D17F1FE17F9}"/>
              </a:ext>
            </a:extLst>
          </p:cNvPr>
          <p:cNvSpPr/>
          <p:nvPr/>
        </p:nvSpPr>
        <p:spPr>
          <a:xfrm>
            <a:off x="8426421" y="2457450"/>
            <a:ext cx="3361992" cy="223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chemeClr val="tx1"/>
                </a:solidFill>
              </a:rPr>
              <a:t>We can define steps, jobs, stages etc</a:t>
            </a:r>
          </a:p>
        </p:txBody>
      </p:sp>
      <p:sp>
        <p:nvSpPr>
          <p:cNvPr id="21" name="Rectangle 20" descr="Open Folder Icon">
            <a:extLst>
              <a:ext uri="{FF2B5EF4-FFF2-40B4-BE49-F238E27FC236}">
                <a16:creationId xmlns:a16="http://schemas.microsoft.com/office/drawing/2014/main" id="{024134DA-DB18-4506-A0CA-A3C80A4419CE}"/>
              </a:ext>
            </a:extLst>
          </p:cNvPr>
          <p:cNvSpPr/>
          <p:nvPr/>
        </p:nvSpPr>
        <p:spPr>
          <a:xfrm>
            <a:off x="9457291" y="2487057"/>
            <a:ext cx="1300252" cy="13002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099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Image displaying text: I will not repeat myself to emphasis the use of DRY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descr="Image displaying text: I will not repeat myself to emphasis the use of DRY">
            <a:extLst>
              <a:ext uri="{FF2B5EF4-FFF2-40B4-BE49-F238E27FC236}">
                <a16:creationId xmlns:a16="http://schemas.microsoft.com/office/drawing/2014/main" id="{E67BFE54-4CDA-E33A-F6BC-7394D419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6745386" cy="1325563"/>
          </a:xfrm>
        </p:spPr>
        <p:txBody>
          <a:bodyPr>
            <a:normAutofit fontScale="90000"/>
          </a:bodyPr>
          <a:lstStyle/>
          <a:p>
            <a:r>
              <a:rPr lang="en-GB"/>
              <a:t>Azure DevOps</a:t>
            </a:r>
            <a:br>
              <a:rPr lang="en-GB"/>
            </a:br>
            <a:r>
              <a:rPr lang="en-GB"/>
              <a:t>Pipeline Template Structure</a:t>
            </a:r>
          </a:p>
        </p:txBody>
      </p:sp>
      <p:sp>
        <p:nvSpPr>
          <p:cNvPr id="4" name="Text Placeholder 3" descr="Image displaying text: I will not repeat myself to emphasis the use of DRY">
            <a:extLst>
              <a:ext uri="{FF2B5EF4-FFF2-40B4-BE49-F238E27FC236}">
                <a16:creationId xmlns:a16="http://schemas.microsoft.com/office/drawing/2014/main" id="{6AC6185A-182B-2214-D4D8-EBF8AB47C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>
                <a:latin typeface="Arial" panose="020B0604020202020204" pitchFamily="34" charset="0"/>
              </a:rPr>
              <a:t>Looking at the structure, we can define the below in our templates</a:t>
            </a:r>
          </a:p>
          <a:p>
            <a:r>
              <a:rPr lang="en-GB" sz="2800">
                <a:latin typeface="Arial" panose="020B0604020202020204" pitchFamily="34" charset="0"/>
              </a:rPr>
              <a:t>Parameters</a:t>
            </a:r>
          </a:p>
          <a:p>
            <a:r>
              <a:rPr lang="en-GB">
                <a:latin typeface="Arial" panose="020B0604020202020204" pitchFamily="34" charset="0"/>
              </a:rPr>
              <a:t>Variables</a:t>
            </a:r>
          </a:p>
          <a:p>
            <a:r>
              <a:rPr lang="en-GB">
                <a:latin typeface="Arial" panose="020B0604020202020204" pitchFamily="34" charset="0"/>
              </a:rPr>
              <a:t>Steps</a:t>
            </a:r>
          </a:p>
          <a:p>
            <a:r>
              <a:rPr lang="en-GB" sz="2800">
                <a:latin typeface="Arial" panose="020B0604020202020204" pitchFamily="34" charset="0"/>
              </a:rPr>
              <a:t>Jobs</a:t>
            </a:r>
          </a:p>
          <a:p>
            <a:r>
              <a:rPr lang="en-GB">
                <a:latin typeface="Arial" panose="020B0604020202020204" pitchFamily="34" charset="0"/>
              </a:rPr>
              <a:t>Stages</a:t>
            </a:r>
          </a:p>
          <a:p>
            <a:r>
              <a:rPr lang="en-GB" sz="2800">
                <a:latin typeface="Arial" panose="020B0604020202020204" pitchFamily="34" charset="0"/>
              </a:rPr>
              <a:t>Conditions</a:t>
            </a:r>
            <a:endParaRPr lang="en-GB" sz="2800"/>
          </a:p>
        </p:txBody>
      </p:sp>
      <p:pic>
        <p:nvPicPr>
          <p:cNvPr id="5122" name="Picture 2" descr="pipelines pipelines everywhere  text - Buzz and Woody (Toy Story) Meme">
            <a:extLst>
              <a:ext uri="{FF2B5EF4-FFF2-40B4-BE49-F238E27FC236}">
                <a16:creationId xmlns:a16="http://schemas.microsoft.com/office/drawing/2014/main" id="{7116D613-F1CD-4F54-A7D6-AFAB6CA2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1871662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7342C-88F7-1CD6-28A6-C108CFB4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Pipeline Structure - Parameters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C183D-6E08-E49B-A879-0EB7557EC41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/>
          <a:lstStyle/>
          <a:p>
            <a:r>
              <a:rPr lang="en-GB"/>
              <a:t>Parameters help to pass values from main pipeline into our templates</a:t>
            </a:r>
          </a:p>
          <a:p>
            <a:r>
              <a:rPr lang="en-GB"/>
              <a:t>Parameters must be defined with a name and a type, a default value is optional</a:t>
            </a:r>
          </a:p>
        </p:txBody>
      </p:sp>
      <p:pic>
        <p:nvPicPr>
          <p:cNvPr id="12" name="Picture Placeholder 11" descr="Image showing Azure DevOps pipeline parameters">
            <a:extLst>
              <a:ext uri="{FF2B5EF4-FFF2-40B4-BE49-F238E27FC236}">
                <a16:creationId xmlns:a16="http://schemas.microsoft.com/office/drawing/2014/main" id="{1140373B-C0A5-4FB5-9416-18107FE5097C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62" y="1055516"/>
            <a:ext cx="4337749" cy="2942326"/>
          </a:xfrm>
        </p:spPr>
      </p:pic>
    </p:spTree>
    <p:extLst>
      <p:ext uri="{BB962C8B-B14F-4D97-AF65-F5344CB8AC3E}">
        <p14:creationId xmlns:p14="http://schemas.microsoft.com/office/powerpoint/2010/main" val="47258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7342C-88F7-1CD6-28A6-C108CFB4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Pipeline Structure – Variables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C183D-6E08-E49B-A879-0EB7557EC41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Variables in a pipeline template are used similarly as we would as a Variable Group</a:t>
            </a:r>
          </a:p>
          <a:p>
            <a:r>
              <a:rPr lang="en-GB"/>
              <a:t>Variables can be used throughout your pipeline and templating</a:t>
            </a:r>
          </a:p>
          <a:p>
            <a:r>
              <a:rPr lang="en-GB"/>
              <a:t>Parameters can be referenced in variables to concatenate values</a:t>
            </a:r>
          </a:p>
        </p:txBody>
      </p:sp>
      <p:pic>
        <p:nvPicPr>
          <p:cNvPr id="7" name="Picture Placeholder 6" descr="Image showing Azure DevOps pipeline variables">
            <a:extLst>
              <a:ext uri="{FF2B5EF4-FFF2-40B4-BE49-F238E27FC236}">
                <a16:creationId xmlns:a16="http://schemas.microsoft.com/office/drawing/2014/main" id="{B0E0729E-27E2-4357-872E-AFE729702AC2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31" y="1055516"/>
            <a:ext cx="4363059" cy="2942326"/>
          </a:xfrm>
        </p:spPr>
      </p:pic>
    </p:spTree>
    <p:extLst>
      <p:ext uri="{BB962C8B-B14F-4D97-AF65-F5344CB8AC3E}">
        <p14:creationId xmlns:p14="http://schemas.microsoft.com/office/powerpoint/2010/main" val="218130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7342C-88F7-1CD6-28A6-C108CFB4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882967" cy="1325563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accent1"/>
                </a:solidFill>
              </a:rPr>
              <a:t>Pipeline Structure – Stages, Jobs &amp; Templates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C183D-6E08-E49B-A879-0EB7557EC41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>
            <a:normAutofit/>
          </a:bodyPr>
          <a:lstStyle/>
          <a:p>
            <a:r>
              <a:rPr lang="en-GB"/>
              <a:t>This is where the fun begins!</a:t>
            </a:r>
          </a:p>
          <a:p>
            <a:r>
              <a:rPr lang="en-GB"/>
              <a:t>Creating a stage, we can begin to reference templates pre-made!</a:t>
            </a:r>
          </a:p>
          <a:p>
            <a:r>
              <a:rPr lang="en-GB"/>
              <a:t>Notice the Job reference “build”? It is deploying a templated step</a:t>
            </a:r>
          </a:p>
        </p:txBody>
      </p:sp>
      <p:pic>
        <p:nvPicPr>
          <p:cNvPr id="12" name="Picture Placeholder 11" descr="Image showing Azure DevOps pipeline stage">
            <a:extLst>
              <a:ext uri="{FF2B5EF4-FFF2-40B4-BE49-F238E27FC236}">
                <a16:creationId xmlns:a16="http://schemas.microsoft.com/office/drawing/2014/main" id="{D8A38FD3-996E-4514-BF72-7B635373E299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15" y="1023618"/>
            <a:ext cx="4427462" cy="2974224"/>
          </a:xfrm>
        </p:spPr>
      </p:pic>
    </p:spTree>
    <p:extLst>
      <p:ext uri="{BB962C8B-B14F-4D97-AF65-F5344CB8AC3E}">
        <p14:creationId xmlns:p14="http://schemas.microsoft.com/office/powerpoint/2010/main" val="340277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7342C-88F7-1CD6-28A6-C108CFB4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882967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/>
                </a:solidFill>
              </a:rPr>
              <a:t>Pipeline Structure – Steps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C183D-6E08-E49B-A879-0EB7557EC41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>
            <a:normAutofit/>
          </a:bodyPr>
          <a:lstStyle/>
          <a:p>
            <a:r>
              <a:rPr lang="en-GB"/>
              <a:t>When creating a template to reuse, we usually want to create one or more steps in a job of a pipeline.</a:t>
            </a:r>
          </a:p>
          <a:p>
            <a:r>
              <a:rPr lang="en-GB"/>
              <a:t>Simply define the steps in the template, as we would in a YAML pipeline</a:t>
            </a:r>
          </a:p>
        </p:txBody>
      </p:sp>
      <p:pic>
        <p:nvPicPr>
          <p:cNvPr id="4" name="Picture Placeholder 3" descr="Image showing Azure DevOps pipeline text">
            <a:extLst>
              <a:ext uri="{FF2B5EF4-FFF2-40B4-BE49-F238E27FC236}">
                <a16:creationId xmlns:a16="http://schemas.microsoft.com/office/drawing/2014/main" id="{DDE51133-A597-4BD8-AB6C-2B6CB4A7940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32" y="1044883"/>
            <a:ext cx="4381745" cy="2974224"/>
          </a:xfrm>
        </p:spPr>
      </p:pic>
    </p:spTree>
    <p:extLst>
      <p:ext uri="{BB962C8B-B14F-4D97-AF65-F5344CB8AC3E}">
        <p14:creationId xmlns:p14="http://schemas.microsoft.com/office/powerpoint/2010/main" val="212680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7342C-88F7-1CD6-28A6-C108CFB4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882967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/>
                </a:solidFill>
              </a:rPr>
              <a:t>Pipeline Structure – Steps Template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C183D-6E08-E49B-A879-0EB7557EC41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>
            <a:normAutofit/>
          </a:bodyPr>
          <a:lstStyle/>
          <a:p>
            <a:r>
              <a:rPr lang="en-GB"/>
              <a:t>Following on, look at the steps task within a template</a:t>
            </a:r>
          </a:p>
          <a:p>
            <a:r>
              <a:rPr lang="en-GB"/>
              <a:t>Notice the reference of parameters?</a:t>
            </a:r>
          </a:p>
          <a:p>
            <a:r>
              <a:rPr lang="en-GB"/>
              <a:t>Steps task Docker@2 uses these parameters</a:t>
            </a:r>
          </a:p>
          <a:p>
            <a:r>
              <a:rPr lang="en-GB"/>
              <a:t>No copy/pasting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</p:txBody>
      </p:sp>
      <p:pic>
        <p:nvPicPr>
          <p:cNvPr id="4" name="Picture Placeholder 3" descr="Image showing Azure DevOps pipeline step">
            <a:extLst>
              <a:ext uri="{FF2B5EF4-FFF2-40B4-BE49-F238E27FC236}">
                <a16:creationId xmlns:a16="http://schemas.microsoft.com/office/drawing/2014/main" id="{78528891-CB6B-4BF7-82AA-2953FA4C87CB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68" y="1044884"/>
            <a:ext cx="4371112" cy="2984856"/>
          </a:xfrm>
        </p:spPr>
      </p:pic>
    </p:spTree>
    <p:extLst>
      <p:ext uri="{BB962C8B-B14F-4D97-AF65-F5344CB8AC3E}">
        <p14:creationId xmlns:p14="http://schemas.microsoft.com/office/powerpoint/2010/main" val="51126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Thank You</a:t>
            </a:r>
            <a:r>
              <a:rPr lang="en-GB" dirty="0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8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7342C-88F7-1CD6-28A6-C108CFB4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882967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/>
                </a:solidFill>
              </a:rPr>
              <a:t>Pipeline Structure – Conditions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C183D-6E08-E49B-A879-0EB7557EC41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>
            <a:normAutofit/>
          </a:bodyPr>
          <a:lstStyle/>
          <a:p>
            <a:r>
              <a:rPr lang="en-GB"/>
              <a:t>Conditions are written as expressions in YAML pipelines</a:t>
            </a:r>
          </a:p>
          <a:p>
            <a:r>
              <a:rPr lang="en-GB"/>
              <a:t>You can specify the conditions under each stage, job, or step runs</a:t>
            </a:r>
          </a:p>
        </p:txBody>
      </p:sp>
      <p:pic>
        <p:nvPicPr>
          <p:cNvPr id="12" name="Picture Placeholder 11" descr="Image showing Azure DevOps pipeline conditions">
            <a:extLst>
              <a:ext uri="{FF2B5EF4-FFF2-40B4-BE49-F238E27FC236}">
                <a16:creationId xmlns:a16="http://schemas.microsoft.com/office/drawing/2014/main" id="{841D2A5C-8A0B-4CE3-B490-DEB498ED504D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300" y="1015905"/>
            <a:ext cx="4391309" cy="2992569"/>
          </a:xfrm>
        </p:spPr>
      </p:pic>
    </p:spTree>
    <p:extLst>
      <p:ext uri="{BB962C8B-B14F-4D97-AF65-F5344CB8AC3E}">
        <p14:creationId xmlns:p14="http://schemas.microsoft.com/office/powerpoint/2010/main" val="389379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Image displaying text: I will not repeat myself to emphasis the use of DRY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descr="Image displaying text: I will not repeat myself to emphasis the use of DRY">
            <a:extLst>
              <a:ext uri="{FF2B5EF4-FFF2-40B4-BE49-F238E27FC236}">
                <a16:creationId xmlns:a16="http://schemas.microsoft.com/office/drawing/2014/main" id="{E67BFE54-4CDA-E33A-F6BC-7394D419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177511"/>
            <a:ext cx="6745386" cy="1325563"/>
          </a:xfrm>
        </p:spPr>
        <p:txBody>
          <a:bodyPr>
            <a:normAutofit/>
          </a:bodyPr>
          <a:lstStyle/>
          <a:p>
            <a:r>
              <a:rPr lang="en-GB"/>
              <a:t>Example Scenario</a:t>
            </a:r>
          </a:p>
        </p:txBody>
      </p:sp>
      <p:sp>
        <p:nvSpPr>
          <p:cNvPr id="4" name="Text Placeholder 3" descr="Image displaying text: I will not repeat myself to emphasis the use of DRY">
            <a:extLst>
              <a:ext uri="{FF2B5EF4-FFF2-40B4-BE49-F238E27FC236}">
                <a16:creationId xmlns:a16="http://schemas.microsoft.com/office/drawing/2014/main" id="{6AC6185A-182B-2214-D4D8-EBF8AB47C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/>
              <a:t>I will now show an example scenario of a pipeline with no templates to a pipeline using what I have showed in the previous few slides!</a:t>
            </a:r>
          </a:p>
          <a:p>
            <a:pPr marL="0" indent="0">
              <a:buNone/>
            </a:pPr>
            <a:endParaRPr lang="en-GB" sz="2800"/>
          </a:p>
        </p:txBody>
      </p:sp>
      <p:pic>
        <p:nvPicPr>
          <p:cNvPr id="6" name="Picture 2" descr="It's Demo Time! - Happy Homer(Simpsons) meme">
            <a:extLst>
              <a:ext uri="{FF2B5EF4-FFF2-40B4-BE49-F238E27FC236}">
                <a16:creationId xmlns:a16="http://schemas.microsoft.com/office/drawing/2014/main" id="{1BC330F3-5576-4647-AD79-9FAF8694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487" y="1966455"/>
            <a:ext cx="4802404" cy="270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64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Image displaying text: I will not repeat myself to emphasis the use of DRY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descr="Image displaying text: I will not repeat myself to emphasis the use of DRY">
            <a:extLst>
              <a:ext uri="{FF2B5EF4-FFF2-40B4-BE49-F238E27FC236}">
                <a16:creationId xmlns:a16="http://schemas.microsoft.com/office/drawing/2014/main" id="{E67BFE54-4CDA-E33A-F6BC-7394D419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177511"/>
            <a:ext cx="6745386" cy="1325563"/>
          </a:xfrm>
        </p:spPr>
        <p:txBody>
          <a:bodyPr>
            <a:normAutofit/>
          </a:bodyPr>
          <a:lstStyle/>
          <a:p>
            <a:r>
              <a:rPr lang="en-GB"/>
              <a:t>I will leave you with some final thoughts</a:t>
            </a:r>
          </a:p>
        </p:txBody>
      </p:sp>
      <p:sp>
        <p:nvSpPr>
          <p:cNvPr id="4" name="Text Placeholder 3" descr="Image displaying text: I will not repeat myself to emphasis the use of DRY">
            <a:extLst>
              <a:ext uri="{FF2B5EF4-FFF2-40B4-BE49-F238E27FC236}">
                <a16:creationId xmlns:a16="http://schemas.microsoft.com/office/drawing/2014/main" id="{6AC6185A-182B-2214-D4D8-EBF8AB47C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/>
              <a:t>Less code means less code to maintain</a:t>
            </a:r>
          </a:p>
          <a:p>
            <a:r>
              <a:rPr lang="en-GB"/>
              <a:t>Try to avoid duplication</a:t>
            </a:r>
          </a:p>
          <a:p>
            <a:r>
              <a:rPr lang="en-GB" sz="2800"/>
              <a:t>DRY!</a:t>
            </a:r>
          </a:p>
          <a:p>
            <a:r>
              <a:rPr lang="en-GB"/>
              <a:t>Make your pipelines reusable</a:t>
            </a:r>
          </a:p>
          <a:p>
            <a:r>
              <a:rPr lang="en-GB" sz="2800"/>
              <a:t>Make it easy to re use</a:t>
            </a:r>
            <a:endParaRPr lang="en-GB"/>
          </a:p>
          <a:p>
            <a:r>
              <a:rPr lang="en-GB" sz="2800"/>
              <a:t>Enjoy the journey </a:t>
            </a:r>
            <a:r>
              <a:rPr lang="en-GB" sz="2800">
                <a:sym typeface="Wingdings" panose="05000000000000000000" pitchFamily="2" charset="2"/>
              </a:rPr>
              <a:t></a:t>
            </a:r>
            <a:endParaRPr lang="en-GB" sz="2800"/>
          </a:p>
        </p:txBody>
      </p:sp>
      <p:pic>
        <p:nvPicPr>
          <p:cNvPr id="6146" name="Picture 2" descr="End of Presentation ANY QUESTIONS? cat meme">
            <a:extLst>
              <a:ext uri="{FF2B5EF4-FFF2-40B4-BE49-F238E27FC236}">
                <a16:creationId xmlns:a16="http://schemas.microsoft.com/office/drawing/2014/main" id="{B17A6C24-D5E1-45FB-B4C2-D6EEF254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51" y="18217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3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209040"/>
            <a:ext cx="10288330" cy="490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Sponsors!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89" r="-937"/>
          <a:stretch/>
        </p:blipFill>
        <p:spPr>
          <a:xfrm>
            <a:off x="3978005" y="2048461"/>
            <a:ext cx="5017656" cy="1056961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419932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62" y="4256812"/>
            <a:ext cx="3152028" cy="467902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97" y="4212918"/>
            <a:ext cx="2750702" cy="571274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2586010" y="4917769"/>
            <a:ext cx="2081037" cy="786769"/>
          </a:xfrm>
          <a:prstGeom prst="rect">
            <a:avLst/>
          </a:prstGeom>
        </p:spPr>
      </p:pic>
      <p:pic>
        <p:nvPicPr>
          <p:cNvPr id="4" name="Picture 3" descr="Docusign">
            <a:extLst>
              <a:ext uri="{FF2B5EF4-FFF2-40B4-BE49-F238E27FC236}">
                <a16:creationId xmlns:a16="http://schemas.microsoft.com/office/drawing/2014/main" id="{0DA59CE4-D1CB-1E55-4857-98A38AC39E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19088" r="9458" b="22239"/>
          <a:stretch/>
        </p:blipFill>
        <p:spPr>
          <a:xfrm>
            <a:off x="5626874" y="5177068"/>
            <a:ext cx="2505548" cy="650402"/>
          </a:xfrm>
          <a:prstGeom prst="rect">
            <a:avLst/>
          </a:prstGeom>
        </p:spPr>
      </p:pic>
      <p:pic>
        <p:nvPicPr>
          <p:cNvPr id="20" name="Picture 19" descr="PWC">
            <a:extLst>
              <a:ext uri="{FF2B5EF4-FFF2-40B4-BE49-F238E27FC236}">
                <a16:creationId xmlns:a16="http://schemas.microsoft.com/office/drawing/2014/main" id="{AF6E275C-C858-AEC8-6C5C-7FAF89CE23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9500734" y="3579263"/>
            <a:ext cx="1568585" cy="1145451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9040591" y="5031897"/>
            <a:ext cx="1500682" cy="8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Thank You</a:t>
            </a:r>
            <a:r>
              <a:rPr lang="en-GB" dirty="0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3" name="TextBox 2" descr="Platinum Sponsors">
            <a:extLst>
              <a:ext uri="{FF2B5EF4-FFF2-40B4-BE49-F238E27FC236}">
                <a16:creationId xmlns:a16="http://schemas.microsoft.com/office/drawing/2014/main" id="{42ACB24F-5494-1367-240E-F6AAF6A921A9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4" name="Picture 3" descr="Atech Logo">
            <a:extLst>
              <a:ext uri="{FF2B5EF4-FFF2-40B4-BE49-F238E27FC236}">
                <a16:creationId xmlns:a16="http://schemas.microsoft.com/office/drawing/2014/main" id="{8D462AFD-9512-D808-168F-3D86740E55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6" name="Picture 5" descr="tisski logo">
            <a:extLst>
              <a:ext uri="{FF2B5EF4-FFF2-40B4-BE49-F238E27FC236}">
                <a16:creationId xmlns:a16="http://schemas.microsoft.com/office/drawing/2014/main" id="{278B6BDC-6725-D48B-F8BD-F73C4D7222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8" name="TextBox 7" descr="Platinum Sponsors">
            <a:extLst>
              <a:ext uri="{FF2B5EF4-FFF2-40B4-BE49-F238E27FC236}">
                <a16:creationId xmlns:a16="http://schemas.microsoft.com/office/drawing/2014/main" id="{1B62A41D-AEB8-2A78-DFCC-5157DA512737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17574060-AE9B-60A0-27C5-6537DFC29F87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2" name="Graphic 11" descr="Squared Up logo">
            <a:extLst>
              <a:ext uri="{FF2B5EF4-FFF2-40B4-BE49-F238E27FC236}">
                <a16:creationId xmlns:a16="http://schemas.microsoft.com/office/drawing/2014/main" id="{49375C1F-44A2-7577-0B27-805506A1B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0" name="TextBox 19" descr="Platinum Sponsors">
            <a:extLst>
              <a:ext uri="{FF2B5EF4-FFF2-40B4-BE49-F238E27FC236}">
                <a16:creationId xmlns:a16="http://schemas.microsoft.com/office/drawing/2014/main" id="{EFA8F1C9-44A5-A325-929E-EB7DF69A95D6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2" name="Picture 5" descr="DQ Global Logo">
            <a:extLst>
              <a:ext uri="{FF2B5EF4-FFF2-40B4-BE49-F238E27FC236}">
                <a16:creationId xmlns:a16="http://schemas.microsoft.com/office/drawing/2014/main" id="{88FBDBD4-BDAF-9937-E1AB-71ED73251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85FEA85E-BB2D-2E13-636F-7F6F2FD7F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chemeClr val="accent1"/>
                </a:solidFill>
              </a:rPr>
              <a:t>Speaker</a:t>
            </a:r>
            <a:br>
              <a:rPr lang="en-GB"/>
            </a:br>
            <a:r>
              <a:rPr lang="en-GB"/>
              <a:t>Thomas Thornton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Microsoft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Azure &amp; DevOps Advocate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Azure Certified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Azure Blogger</a:t>
            </a:r>
          </a:p>
          <a:p>
            <a:pPr marL="0" indent="0">
              <a:buNone/>
            </a:pPr>
            <a:r>
              <a:rPr lang="en-GB" sz="4000" i="1">
                <a:solidFill>
                  <a:schemeClr val="bg1"/>
                </a:solidFill>
                <a:latin typeface="+mj-lt"/>
              </a:rPr>
              <a:t>“It’s OK to be not OK”</a:t>
            </a:r>
          </a:p>
          <a:p>
            <a:endParaRPr lang="en-GB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377267" y="284872"/>
            <a:ext cx="3808134" cy="937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>
                <a:latin typeface="+mj-lt"/>
              </a:rPr>
              <a:t>Azure Technical Specialist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/>
              <a:t>Kainos</a:t>
            </a:r>
          </a:p>
        </p:txBody>
      </p:sp>
      <p:pic>
        <p:nvPicPr>
          <p:cNvPr id="3" name="Picture Placeholder 14">
            <a:extLst>
              <a:ext uri="{FF2B5EF4-FFF2-40B4-BE49-F238E27FC236}">
                <a16:creationId xmlns:a16="http://schemas.microsoft.com/office/drawing/2014/main" id="{109C108F-FD0E-2459-3961-6A111950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/>
        </p:blipFill>
        <p:spPr>
          <a:xfrm>
            <a:off x="7538656" y="1955593"/>
            <a:ext cx="3719905" cy="389764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  <p:pic>
        <p:nvPicPr>
          <p:cNvPr id="27" name="Graphic 26" descr="LinkedIn">
            <a:extLst>
              <a:ext uri="{FF2B5EF4-FFF2-40B4-BE49-F238E27FC236}">
                <a16:creationId xmlns:a16="http://schemas.microsoft.com/office/drawing/2014/main" id="{5D1F560C-251F-3B83-A6F5-73742D12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4923" y="4240074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093823-8C8C-2D55-7457-7FDF66871118}"/>
              </a:ext>
            </a:extLst>
          </p:cNvPr>
          <p:cNvSpPr/>
          <p:nvPr/>
        </p:nvSpPr>
        <p:spPr>
          <a:xfrm>
            <a:off x="1944785" y="4239265"/>
            <a:ext cx="5506395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https://www.linkedin.com/in/thomasthornton1</a:t>
            </a:r>
          </a:p>
        </p:txBody>
      </p:sp>
      <p:pic>
        <p:nvPicPr>
          <p:cNvPr id="31" name="Graphic 30" descr="RSS">
            <a:extLst>
              <a:ext uri="{FF2B5EF4-FFF2-40B4-BE49-F238E27FC236}">
                <a16:creationId xmlns:a16="http://schemas.microsoft.com/office/drawing/2014/main" id="{AE15820D-9B83-B493-97B0-255D82DE8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4923" y="4644360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D0E8F02-648C-0DE1-3D2C-45E4D5A663E0}"/>
              </a:ext>
            </a:extLst>
          </p:cNvPr>
          <p:cNvSpPr/>
          <p:nvPr/>
        </p:nvSpPr>
        <p:spPr>
          <a:xfrm>
            <a:off x="1944786" y="4642759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https://thomasthornton.cloud/</a:t>
            </a: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4923" y="504864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44786" y="5046253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https://twitter.com/tamstar1234</a:t>
            </a: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4923" y="5452932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44786" y="5449747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https://github.com/thomast1906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3FA648-A80F-120F-D42C-2D010B80A01E}"/>
              </a:ext>
            </a:extLst>
          </p:cNvPr>
          <p:cNvSpPr/>
          <p:nvPr/>
        </p:nvSpPr>
        <p:spPr>
          <a:xfrm>
            <a:off x="1944380" y="5853240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https://linktr.ee/tamstar1234</a:t>
            </a:r>
          </a:p>
        </p:txBody>
      </p:sp>
      <p:pic>
        <p:nvPicPr>
          <p:cNvPr id="41" name="Graphic 40" descr="Telegram">
            <a:extLst>
              <a:ext uri="{FF2B5EF4-FFF2-40B4-BE49-F238E27FC236}">
                <a16:creationId xmlns:a16="http://schemas.microsoft.com/office/drawing/2014/main" id="{F0CD2392-034B-8C79-D58C-9D79C6773C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4923" y="5917721"/>
            <a:ext cx="351596" cy="350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82B14AB-920E-4889-AA7F-BD3BB9B15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www.linkedin.com/in/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thomasthornton1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Qr code for Thomas Thornton Linktree">
            <a:extLst>
              <a:ext uri="{FF2B5EF4-FFF2-40B4-BE49-F238E27FC236}">
                <a16:creationId xmlns:a16="http://schemas.microsoft.com/office/drawing/2014/main" id="{13AFED7D-F54D-452F-80D7-AE29B2EE57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6" y="4911155"/>
            <a:ext cx="1758701" cy="17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7BFE54-4CDA-E33A-F6BC-7394D419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6185A-182B-2214-D4D8-EBF8AB47C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Copy &amp; pasting the same stage between different pipelines?</a:t>
            </a:r>
          </a:p>
          <a:p>
            <a:r>
              <a:rPr lang="en-GB"/>
              <a:t>Creating the same task several times?</a:t>
            </a:r>
          </a:p>
          <a:p>
            <a:r>
              <a:rPr lang="en-GB"/>
              <a:t>Copy and pasting the same job or stage?</a:t>
            </a:r>
          </a:p>
          <a:p>
            <a:r>
              <a:rPr lang="en-GB"/>
              <a:t>Noticing repetition over time?</a:t>
            </a:r>
          </a:p>
        </p:txBody>
      </p:sp>
      <p:pic>
        <p:nvPicPr>
          <p:cNvPr id="13" name="Picture Placeholder 12" descr="Sample image of Glasgow.">
            <a:extLst>
              <a:ext uri="{FF2B5EF4-FFF2-40B4-BE49-F238E27FC236}">
                <a16:creationId xmlns:a16="http://schemas.microsoft.com/office/drawing/2014/main" id="{BFB1D55D-7AFB-E9EF-2D9D-2693394E12E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7954" r="5" b="31980"/>
          <a:stretch/>
        </p:blipFill>
        <p:spPr>
          <a:xfrm>
            <a:off x="6483350" y="0"/>
            <a:ext cx="5708650" cy="3429000"/>
          </a:xfrm>
        </p:spPr>
      </p:pic>
      <p:pic>
        <p:nvPicPr>
          <p:cNvPr id="11" name="Picture Placeholder 10" descr="Heart icon">
            <a:extLst>
              <a:ext uri="{FF2B5EF4-FFF2-40B4-BE49-F238E27FC236}">
                <a16:creationId xmlns:a16="http://schemas.microsoft.com/office/drawing/2014/main" id="{B59D9DC0-E163-25DA-B889-31A70654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62" b="1862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94557-6D36-2CEB-F209-4C0CD4658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3600" i="1">
                <a:latin typeface="+mj-lt"/>
              </a:rPr>
              <a:t>“It’s OK to be not OK”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2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artoon image of the Loch Ness Monster with the curves used to indicate a roadmap">
            <a:extLst>
              <a:ext uri="{FF2B5EF4-FFF2-40B4-BE49-F238E27FC236}">
                <a16:creationId xmlns:a16="http://schemas.microsoft.com/office/drawing/2014/main" id="{59288D28-FD8A-097A-3F76-0A083A022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9780" y="462135"/>
            <a:ext cx="9275773" cy="471007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5CC966-4242-E017-C159-12F83823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What will we cover?</a:t>
            </a:r>
            <a:endParaRPr lang="en-GB"/>
          </a:p>
        </p:txBody>
      </p:sp>
      <p:sp>
        <p:nvSpPr>
          <p:cNvPr id="15" name="Rectangle: Rounded Corners 14" descr="Arrow pointing at a section of the Loch Ness Roadmap">
            <a:extLst>
              <a:ext uri="{FF2B5EF4-FFF2-40B4-BE49-F238E27FC236}">
                <a16:creationId xmlns:a16="http://schemas.microsoft.com/office/drawing/2014/main" id="{BF630ABF-5791-E64E-5F91-E8328C383660}"/>
              </a:ext>
            </a:extLst>
          </p:cNvPr>
          <p:cNvSpPr/>
          <p:nvPr/>
        </p:nvSpPr>
        <p:spPr>
          <a:xfrm>
            <a:off x="2111333" y="5647721"/>
            <a:ext cx="1734960" cy="64343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DRY – what does it mean?</a:t>
            </a:r>
          </a:p>
        </p:txBody>
      </p:sp>
      <p:sp>
        <p:nvSpPr>
          <p:cNvPr id="10" name="Arrow: Down 9" descr="Arrow pointing at a section of the Loch Ness Roadmap">
            <a:extLst>
              <a:ext uri="{FF2B5EF4-FFF2-40B4-BE49-F238E27FC236}">
                <a16:creationId xmlns:a16="http://schemas.microsoft.com/office/drawing/2014/main" id="{565D7FBD-1576-68B4-629C-B53C0281EB60}"/>
              </a:ext>
            </a:extLst>
          </p:cNvPr>
          <p:cNvSpPr/>
          <p:nvPr/>
        </p:nvSpPr>
        <p:spPr>
          <a:xfrm rot="10800000">
            <a:off x="2745004" y="5124080"/>
            <a:ext cx="468630" cy="414457"/>
          </a:xfrm>
          <a:prstGeom prst="downArrow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6B1428-35F4-1B99-EABE-489E418C833D}"/>
              </a:ext>
            </a:extLst>
          </p:cNvPr>
          <p:cNvSpPr/>
          <p:nvPr/>
        </p:nvSpPr>
        <p:spPr>
          <a:xfrm>
            <a:off x="3245410" y="1989221"/>
            <a:ext cx="1734960" cy="64343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Why DRY?</a:t>
            </a:r>
          </a:p>
        </p:txBody>
      </p:sp>
      <p:sp>
        <p:nvSpPr>
          <p:cNvPr id="9" name="Arrow: Down 8" descr="Arrow pointing at a section of the Loch Ness Roadmap">
            <a:extLst>
              <a:ext uri="{FF2B5EF4-FFF2-40B4-BE49-F238E27FC236}">
                <a16:creationId xmlns:a16="http://schemas.microsoft.com/office/drawing/2014/main" id="{ABAAF9A8-F3F2-F5CF-E8C3-D252223C642F}"/>
              </a:ext>
            </a:extLst>
          </p:cNvPr>
          <p:cNvSpPr/>
          <p:nvPr/>
        </p:nvSpPr>
        <p:spPr>
          <a:xfrm>
            <a:off x="3878575" y="2700652"/>
            <a:ext cx="468630" cy="685800"/>
          </a:xfrm>
          <a:prstGeom prst="downArrow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A240AB-AB77-404A-CE47-69CBD4D92974}"/>
              </a:ext>
            </a:extLst>
          </p:cNvPr>
          <p:cNvSpPr/>
          <p:nvPr/>
        </p:nvSpPr>
        <p:spPr>
          <a:xfrm>
            <a:off x="4360535" y="5696940"/>
            <a:ext cx="1734960" cy="64343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Keeping Azure DevOps Pipelines DRY</a:t>
            </a:r>
          </a:p>
        </p:txBody>
      </p:sp>
      <p:sp>
        <p:nvSpPr>
          <p:cNvPr id="13" name="Arrow: Down 12" descr="Arrow pointing at a section of the Loch Ness Roadmap">
            <a:extLst>
              <a:ext uri="{FF2B5EF4-FFF2-40B4-BE49-F238E27FC236}">
                <a16:creationId xmlns:a16="http://schemas.microsoft.com/office/drawing/2014/main" id="{4299279C-2CBD-5FDB-E41E-E68EE301C243}"/>
              </a:ext>
            </a:extLst>
          </p:cNvPr>
          <p:cNvSpPr/>
          <p:nvPr/>
        </p:nvSpPr>
        <p:spPr>
          <a:xfrm rot="10800000">
            <a:off x="4987290" y="5172206"/>
            <a:ext cx="468630" cy="414458"/>
          </a:xfrm>
          <a:prstGeom prst="downArrow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CB1994-C80A-29B1-C69D-075FC05AAEDE}"/>
              </a:ext>
            </a:extLst>
          </p:cNvPr>
          <p:cNvSpPr/>
          <p:nvPr/>
        </p:nvSpPr>
        <p:spPr>
          <a:xfrm>
            <a:off x="5410806" y="1943436"/>
            <a:ext cx="1734960" cy="64343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Azure DevOps - Templating</a:t>
            </a:r>
          </a:p>
        </p:txBody>
      </p:sp>
      <p:sp>
        <p:nvSpPr>
          <p:cNvPr id="11" name="Arrow: Down 10" descr="Arrow pointing at a section of the Loch Ness Roadmap">
            <a:extLst>
              <a:ext uri="{FF2B5EF4-FFF2-40B4-BE49-F238E27FC236}">
                <a16:creationId xmlns:a16="http://schemas.microsoft.com/office/drawing/2014/main" id="{C155CCEA-D194-75A6-AE73-DC7B8976FA81}"/>
              </a:ext>
            </a:extLst>
          </p:cNvPr>
          <p:cNvSpPr/>
          <p:nvPr/>
        </p:nvSpPr>
        <p:spPr>
          <a:xfrm>
            <a:off x="6043971" y="2648260"/>
            <a:ext cx="468630" cy="685800"/>
          </a:xfrm>
          <a:prstGeom prst="downArrow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62F4F60-B1FF-FAFD-E34F-AF0895597303}"/>
              </a:ext>
            </a:extLst>
          </p:cNvPr>
          <p:cNvSpPr/>
          <p:nvPr/>
        </p:nvSpPr>
        <p:spPr>
          <a:xfrm>
            <a:off x="6645532" y="5647721"/>
            <a:ext cx="1734960" cy="64343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Example scenario</a:t>
            </a:r>
          </a:p>
        </p:txBody>
      </p:sp>
      <p:sp>
        <p:nvSpPr>
          <p:cNvPr id="14" name="Arrow: Down 13" descr="Arrow pointing at a section of the Loch Ness Roadmap">
            <a:extLst>
              <a:ext uri="{FF2B5EF4-FFF2-40B4-BE49-F238E27FC236}">
                <a16:creationId xmlns:a16="http://schemas.microsoft.com/office/drawing/2014/main" id="{291A04DD-DA60-C056-9AE3-55993AC4C4F0}"/>
              </a:ext>
            </a:extLst>
          </p:cNvPr>
          <p:cNvSpPr/>
          <p:nvPr/>
        </p:nvSpPr>
        <p:spPr>
          <a:xfrm rot="10800000">
            <a:off x="7297754" y="5219129"/>
            <a:ext cx="468630" cy="367534"/>
          </a:xfrm>
          <a:prstGeom prst="downArrow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ADC922-8CFA-A0C6-786A-36ACCEBFB362}"/>
              </a:ext>
            </a:extLst>
          </p:cNvPr>
          <p:cNvSpPr/>
          <p:nvPr/>
        </p:nvSpPr>
        <p:spPr>
          <a:xfrm>
            <a:off x="7747832" y="1919211"/>
            <a:ext cx="1734960" cy="64343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Questions</a:t>
            </a:r>
          </a:p>
        </p:txBody>
      </p:sp>
      <p:sp>
        <p:nvSpPr>
          <p:cNvPr id="12" name="Arrow: Down 11" descr="Arrow pointing at a section of the Loch Ness Roadmap">
            <a:extLst>
              <a:ext uri="{FF2B5EF4-FFF2-40B4-BE49-F238E27FC236}">
                <a16:creationId xmlns:a16="http://schemas.microsoft.com/office/drawing/2014/main" id="{C4AD806F-71B2-AB09-9C9E-A18747ED40D4}"/>
              </a:ext>
            </a:extLst>
          </p:cNvPr>
          <p:cNvSpPr/>
          <p:nvPr/>
        </p:nvSpPr>
        <p:spPr>
          <a:xfrm>
            <a:off x="8380997" y="2632655"/>
            <a:ext cx="468630" cy="685800"/>
          </a:xfrm>
          <a:prstGeom prst="downArrow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42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Image displaying text: I will not repeat myself to emphasis the use of DRY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descr="Image displaying text: I will not repeat myself to emphasis the use of DRY">
            <a:extLst>
              <a:ext uri="{FF2B5EF4-FFF2-40B4-BE49-F238E27FC236}">
                <a16:creationId xmlns:a16="http://schemas.microsoft.com/office/drawing/2014/main" id="{E67BFE54-4CDA-E33A-F6BC-7394D419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Don’t Repeat Yourself (DRY)</a:t>
            </a:r>
          </a:p>
        </p:txBody>
      </p:sp>
      <p:sp>
        <p:nvSpPr>
          <p:cNvPr id="4" name="Text Placeholder 3" descr="Image displaying text: I will not repeat myself to emphasis the use of DRY">
            <a:extLst>
              <a:ext uri="{FF2B5EF4-FFF2-40B4-BE49-F238E27FC236}">
                <a16:creationId xmlns:a16="http://schemas.microsoft.com/office/drawing/2014/main" id="{6AC6185A-182B-2214-D4D8-EBF8AB47C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i="0">
                <a:effectLst/>
                <a:latin typeface="Arial" panose="020B0604020202020204" pitchFamily="34" charset="0"/>
              </a:rPr>
              <a:t>"</a:t>
            </a:r>
            <a:r>
              <a:rPr lang="en-GB" sz="2800" b="1" i="0">
                <a:effectLst/>
                <a:latin typeface="Arial" panose="020B0604020202020204" pitchFamily="34" charset="0"/>
              </a:rPr>
              <a:t>Don't repeat yourself</a:t>
            </a:r>
            <a:r>
              <a:rPr lang="en-GB" sz="2800" b="0" i="0">
                <a:effectLst/>
                <a:latin typeface="Arial" panose="020B0604020202020204" pitchFamily="34" charset="0"/>
              </a:rPr>
              <a:t>" (</a:t>
            </a:r>
            <a:r>
              <a:rPr lang="en-GB" sz="2800" b="1" i="0">
                <a:effectLst/>
                <a:latin typeface="Arial" panose="020B0604020202020204" pitchFamily="34" charset="0"/>
              </a:rPr>
              <a:t>DRY</a:t>
            </a:r>
            <a:r>
              <a:rPr lang="en-GB" sz="2800" b="0" i="0">
                <a:effectLst/>
                <a:latin typeface="Arial" panose="020B0604020202020204" pitchFamily="34" charset="0"/>
              </a:rPr>
              <a:t>) is a </a:t>
            </a:r>
            <a:r>
              <a:rPr lang="en-GB" sz="2800" b="0" i="0" u="none" strike="noStrike">
                <a:effectLst/>
                <a:latin typeface="Arial" panose="020B0604020202020204" pitchFamily="34" charset="0"/>
                <a:hlinkClick r:id="rId3" tooltip="Principle"/>
              </a:rPr>
              <a:t>principle</a:t>
            </a:r>
            <a:r>
              <a:rPr lang="en-GB" sz="2800" b="0" i="0">
                <a:effectLst/>
                <a:latin typeface="Arial" panose="020B0604020202020204" pitchFamily="34" charset="0"/>
              </a:rPr>
              <a:t> of </a:t>
            </a:r>
            <a:r>
              <a:rPr lang="en-GB" sz="2800" b="0" i="0" u="none" strike="noStrike">
                <a:effectLst/>
                <a:latin typeface="Arial" panose="020B0604020202020204" pitchFamily="34" charset="0"/>
                <a:hlinkClick r:id="rId4" tooltip="Software development process"/>
              </a:rPr>
              <a:t>software development</a:t>
            </a:r>
            <a:r>
              <a:rPr lang="en-GB" sz="2800" b="0" i="0">
                <a:effectLst/>
                <a:latin typeface="Arial" panose="020B0604020202020204" pitchFamily="34" charset="0"/>
              </a:rPr>
              <a:t> aimed at reducing repetition of software patterns, replacing it with abstractions or using </a:t>
            </a:r>
            <a:r>
              <a:rPr lang="en-GB" sz="2800" b="0" i="0" u="none" strike="noStrike">
                <a:effectLst/>
                <a:latin typeface="Arial" panose="020B0604020202020204" pitchFamily="34" charset="0"/>
                <a:hlinkClick r:id="rId5" tooltip="Data normalization"/>
              </a:rPr>
              <a:t>data normalization</a:t>
            </a:r>
            <a:r>
              <a:rPr lang="en-GB" sz="2800" b="0" i="0">
                <a:effectLst/>
                <a:latin typeface="Arial" panose="020B0604020202020204" pitchFamily="34" charset="0"/>
              </a:rPr>
              <a:t> to avoid redundancy © Steven Foote</a:t>
            </a:r>
            <a:endParaRPr lang="en-GB" sz="2800"/>
          </a:p>
        </p:txBody>
      </p:sp>
      <p:pic>
        <p:nvPicPr>
          <p:cNvPr id="2052" name="Picture 4" descr="Image of chalk board displaying text  I will not repeat myself to emphasis the use of DRY">
            <a:extLst>
              <a:ext uri="{FF2B5EF4-FFF2-40B4-BE49-F238E27FC236}">
                <a16:creationId xmlns:a16="http://schemas.microsoft.com/office/drawing/2014/main" id="{9828C457-FE5D-4AC4-AA87-CE997319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550887"/>
            <a:ext cx="5160963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Image displaying text: I will not repeat myself to emphasis the use of DRY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descr="Image displaying text: I will not repeat myself to emphasis the use of DRY">
            <a:extLst>
              <a:ext uri="{FF2B5EF4-FFF2-40B4-BE49-F238E27FC236}">
                <a16:creationId xmlns:a16="http://schemas.microsoft.com/office/drawing/2014/main" id="{E67BFE54-4CDA-E33A-F6BC-7394D419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 me, what does DRY mean?</a:t>
            </a:r>
          </a:p>
        </p:txBody>
      </p:sp>
      <p:sp>
        <p:nvSpPr>
          <p:cNvPr id="4" name="Text Placeholder 3" descr="Image displaying text: I will not repeat myself to emphasis the use of DRY">
            <a:extLst>
              <a:ext uri="{FF2B5EF4-FFF2-40B4-BE49-F238E27FC236}">
                <a16:creationId xmlns:a16="http://schemas.microsoft.com/office/drawing/2014/main" id="{6AC6185A-182B-2214-D4D8-EBF8AB47C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800">
                <a:latin typeface="Arial" panose="020B0604020202020204" pitchFamily="34" charset="0"/>
              </a:rPr>
              <a:t>Avoid duplication if possible</a:t>
            </a:r>
          </a:p>
          <a:p>
            <a:r>
              <a:rPr lang="en-GB">
                <a:latin typeface="Arial" panose="020B0604020202020204" pitchFamily="34" charset="0"/>
              </a:rPr>
              <a:t>Don’t copy &amp; paste</a:t>
            </a:r>
          </a:p>
          <a:p>
            <a:r>
              <a:rPr lang="en-GB" sz="2800">
                <a:latin typeface="Arial" panose="020B0604020202020204" pitchFamily="34" charset="0"/>
              </a:rPr>
              <a:t>Structure, structure and more structure</a:t>
            </a:r>
          </a:p>
          <a:p>
            <a:r>
              <a:rPr lang="en-GB">
                <a:latin typeface="Arial" panose="020B0604020202020204" pitchFamily="34" charset="0"/>
              </a:rPr>
              <a:t>Create logic within your pipelines </a:t>
            </a:r>
          </a:p>
          <a:p>
            <a:r>
              <a:rPr lang="en-GB" sz="2800">
                <a:latin typeface="Arial" panose="020B0604020202020204" pitchFamily="34" charset="0"/>
              </a:rPr>
              <a:t>Think reusability</a:t>
            </a:r>
            <a:endParaRPr lang="en-GB" sz="2800"/>
          </a:p>
        </p:txBody>
      </p:sp>
      <p:pic>
        <p:nvPicPr>
          <p:cNvPr id="4100" name="Picture 4" descr="Code Duplicated Everywhere text - Buzz and Woody (Toy Story) Meme">
            <a:extLst>
              <a:ext uri="{FF2B5EF4-FFF2-40B4-BE49-F238E27FC236}">
                <a16:creationId xmlns:a16="http://schemas.microsoft.com/office/drawing/2014/main" id="{59F537A2-FC4F-4781-83AC-E18AD8BE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03" y="1513707"/>
            <a:ext cx="5079116" cy="38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3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7C5B-81B3-8E32-E1B4-0ED460F0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Questions to consider when creating an Azure DevOps Pipeline</a:t>
            </a:r>
            <a:endParaRPr lang="en-GB"/>
          </a:p>
        </p:txBody>
      </p:sp>
      <p:graphicFrame>
        <p:nvGraphicFramePr>
          <p:cNvPr id="18" name="Chart 17" descr="Circle image for part of presentation">
            <a:extLst>
              <a:ext uri="{FF2B5EF4-FFF2-40B4-BE49-F238E27FC236}">
                <a16:creationId xmlns:a16="http://schemas.microsoft.com/office/drawing/2014/main" id="{DA4E0C68-986F-A842-115E-369CE3A9A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524549"/>
              </p:ext>
            </p:extLst>
          </p:nvPr>
        </p:nvGraphicFramePr>
        <p:xfrm>
          <a:off x="1662060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 descr="Circle image for part of presentation">
            <a:extLst>
              <a:ext uri="{FF2B5EF4-FFF2-40B4-BE49-F238E27FC236}">
                <a16:creationId xmlns:a16="http://schemas.microsoft.com/office/drawing/2014/main" id="{6F939CEA-7AFD-A716-B997-61BF54431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820361"/>
              </p:ext>
            </p:extLst>
          </p:nvPr>
        </p:nvGraphicFramePr>
        <p:xfrm>
          <a:off x="4314910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 descr="Circle image for part of presentation">
            <a:extLst>
              <a:ext uri="{FF2B5EF4-FFF2-40B4-BE49-F238E27FC236}">
                <a16:creationId xmlns:a16="http://schemas.microsoft.com/office/drawing/2014/main" id="{7FF61D6E-2EBF-2729-15D4-3B05F6975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739005"/>
              </p:ext>
            </p:extLst>
          </p:nvPr>
        </p:nvGraphicFramePr>
        <p:xfrm>
          <a:off x="6967619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 descr="Circle image for part of presentation">
            <a:extLst>
              <a:ext uri="{FF2B5EF4-FFF2-40B4-BE49-F238E27FC236}">
                <a16:creationId xmlns:a16="http://schemas.microsoft.com/office/drawing/2014/main" id="{ED42D299-24F5-72D7-6407-468F473A8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394881"/>
              </p:ext>
            </p:extLst>
          </p:nvPr>
        </p:nvGraphicFramePr>
        <p:xfrm>
          <a:off x="9674606" y="1697311"/>
          <a:ext cx="2081625" cy="215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DC1DD2F-8519-6713-910C-CED86252C1E7}"/>
              </a:ext>
            </a:extLst>
          </p:cNvPr>
          <p:cNvSpPr txBox="1"/>
          <p:nvPr/>
        </p:nvSpPr>
        <p:spPr>
          <a:xfrm>
            <a:off x="1962926" y="4022469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Repetition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7E4F5-A14C-80E3-4BCE-B445B2A21648}"/>
              </a:ext>
            </a:extLst>
          </p:cNvPr>
          <p:cNvSpPr txBox="1"/>
          <p:nvPr/>
        </p:nvSpPr>
        <p:spPr>
          <a:xfrm>
            <a:off x="1500038" y="4391801"/>
            <a:ext cx="24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How many times has the configuration been repeated?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182DD-DE23-52DC-0E0C-F19203BABAB2}"/>
              </a:ext>
            </a:extLst>
          </p:cNvPr>
          <p:cNvSpPr txBox="1"/>
          <p:nvPr/>
        </p:nvSpPr>
        <p:spPr>
          <a:xfrm>
            <a:off x="4615776" y="402246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Less 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3C6489-C320-6406-F0A4-2DE93242B157}"/>
              </a:ext>
            </a:extLst>
          </p:cNvPr>
          <p:cNvSpPr txBox="1"/>
          <p:nvPr/>
        </p:nvSpPr>
        <p:spPr>
          <a:xfrm>
            <a:off x="4152888" y="4391801"/>
            <a:ext cx="2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Can I write the pipeline with less code, removing repetition?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A006EA-B235-1C2C-CE65-63248FFE8047}"/>
              </a:ext>
            </a:extLst>
          </p:cNvPr>
          <p:cNvSpPr txBox="1"/>
          <p:nvPr/>
        </p:nvSpPr>
        <p:spPr>
          <a:xfrm>
            <a:off x="7314311" y="4022469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Duplication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65C94-CE0B-2B87-3389-E3442EE4626B}"/>
              </a:ext>
            </a:extLst>
          </p:cNvPr>
          <p:cNvSpPr txBox="1"/>
          <p:nvPr/>
        </p:nvSpPr>
        <p:spPr>
          <a:xfrm>
            <a:off x="6851423" y="4391801"/>
            <a:ext cx="24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Is duplication needed? Can it be removed?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D667F-9D1F-B82A-93D8-8213B9D2E3CF}"/>
              </a:ext>
            </a:extLst>
          </p:cNvPr>
          <p:cNvSpPr txBox="1"/>
          <p:nvPr/>
        </p:nvSpPr>
        <p:spPr>
          <a:xfrm>
            <a:off x="9994412" y="4022469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Reusability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E29CFC-2EC5-5F0F-BBAB-CBB2C391B9C7}"/>
              </a:ext>
            </a:extLst>
          </p:cNvPr>
          <p:cNvSpPr txBox="1"/>
          <p:nvPr/>
        </p:nvSpPr>
        <p:spPr>
          <a:xfrm>
            <a:off x="9531524" y="4391801"/>
            <a:ext cx="2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Will refactoring make this pipeline easier to maintain in the future?</a:t>
            </a:r>
            <a:endParaRPr lang="en-US" sz="120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Graphic 3" descr="Badge 4 outline">
            <a:extLst>
              <a:ext uri="{FF2B5EF4-FFF2-40B4-BE49-F238E27FC236}">
                <a16:creationId xmlns:a16="http://schemas.microsoft.com/office/drawing/2014/main" id="{01FB3868-27A1-46D8-AA4C-BD8D08148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8188" y="2189538"/>
            <a:ext cx="1194460" cy="1194460"/>
          </a:xfrm>
          <a:prstGeom prst="rect">
            <a:avLst/>
          </a:prstGeom>
        </p:spPr>
      </p:pic>
      <p:pic>
        <p:nvPicPr>
          <p:cNvPr id="6" name="Graphic 5" descr="Badge 3 outline">
            <a:extLst>
              <a:ext uri="{FF2B5EF4-FFF2-40B4-BE49-F238E27FC236}">
                <a16:creationId xmlns:a16="http://schemas.microsoft.com/office/drawing/2014/main" id="{E0FC80D9-DDD8-4BCC-BD96-B36876920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1201" y="2170786"/>
            <a:ext cx="1194460" cy="1194460"/>
          </a:xfrm>
          <a:prstGeom prst="rect">
            <a:avLst/>
          </a:prstGeom>
        </p:spPr>
      </p:pic>
      <p:pic>
        <p:nvPicPr>
          <p:cNvPr id="8" name="Graphic 7" descr="Badge outline">
            <a:extLst>
              <a:ext uri="{FF2B5EF4-FFF2-40B4-BE49-F238E27FC236}">
                <a16:creationId xmlns:a16="http://schemas.microsoft.com/office/drawing/2014/main" id="{0E968162-E6C4-47EC-90CF-85793D72F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58492" y="2181678"/>
            <a:ext cx="1194460" cy="1194460"/>
          </a:xfrm>
          <a:prstGeom prst="rect">
            <a:avLst/>
          </a:prstGeom>
        </p:spPr>
      </p:pic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25C8491A-1F83-4597-A671-79659EDDE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5642" y="2184770"/>
            <a:ext cx="1194460" cy="11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0" ma:contentTypeDescription="Create a new document." ma:contentTypeScope="" ma:versionID="88a0c8827405c2ea21d1469f6303d777">
  <xsd:schema xmlns:xsd="http://www.w3.org/2001/XMLSchema" xmlns:xs="http://www.w3.org/2001/XMLSchema" xmlns:p="http://schemas.microsoft.com/office/2006/metadata/properties" xmlns:ns2="2902722c-5385-4501-b835-55bbd15db020" targetNamespace="http://schemas.microsoft.com/office/2006/metadata/properties" ma:root="true" ma:fieldsID="37a9cd3fe87c16fb576cf0eabd766567" ns2:_="">
    <xsd:import namespace="2902722c-5385-4501-b835-55bbd15db0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208A08-DC17-48A8-B924-970D01E4DA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0F0BE9-F814-4D0A-B950-243B82741AD3}">
  <ds:schemaRefs>
    <ds:schemaRef ds:uri="2902722c-5385-4501-b835-55bbd15db0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787CC8-B657-4DAB-B916-7F8C9EEF232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834</Words>
  <Application>Microsoft Office PowerPoint</Application>
  <PresentationFormat>Widescreen</PresentationFormat>
  <Paragraphs>148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charter</vt:lpstr>
      <vt:lpstr>Montserrat</vt:lpstr>
      <vt:lpstr>Montserrat Black</vt:lpstr>
      <vt:lpstr>Montserrat Light</vt:lpstr>
      <vt:lpstr>Montserrat SemiBold</vt:lpstr>
      <vt:lpstr>Grey Variant</vt:lpstr>
      <vt:lpstr>Purple Variant</vt:lpstr>
      <vt:lpstr>Azure DevOps – Templating your Pipelines and Keeping them DRY!</vt:lpstr>
      <vt:lpstr>Thank You to our Sponsors…</vt:lpstr>
      <vt:lpstr>Thank You to our Sponsors…</vt:lpstr>
      <vt:lpstr>Speaker Thomas Thornton</vt:lpstr>
      <vt:lpstr>Initial Questions</vt:lpstr>
      <vt:lpstr>What will we cover?</vt:lpstr>
      <vt:lpstr>Don’t Repeat Yourself (DRY)</vt:lpstr>
      <vt:lpstr>To me, what does DRY mean?</vt:lpstr>
      <vt:lpstr>Questions to consider when creating an Azure DevOps Pipeline</vt:lpstr>
      <vt:lpstr>How can I keep my Azure DevOps Pipeline DRY?</vt:lpstr>
      <vt:lpstr>Azure DevOps Pipeline Templates What are they?</vt:lpstr>
      <vt:lpstr>Azure DevOps – Creating Pipelines</vt:lpstr>
      <vt:lpstr>Azure DevOps Pipeline Templates </vt:lpstr>
      <vt:lpstr>Azure DevOps Pipeline Template Structure</vt:lpstr>
      <vt:lpstr>Pipeline Structure - Parameters</vt:lpstr>
      <vt:lpstr>Pipeline Structure – Variables</vt:lpstr>
      <vt:lpstr>Pipeline Structure – Stages, Jobs &amp; Templates</vt:lpstr>
      <vt:lpstr>Pipeline Structure – Steps</vt:lpstr>
      <vt:lpstr>Pipeline Structure – Steps Template</vt:lpstr>
      <vt:lpstr>Pipeline Structure – Conditions</vt:lpstr>
      <vt:lpstr>Example Scenario</vt:lpstr>
      <vt:lpstr>I will leave you with some final thoughts</vt:lpstr>
      <vt:lpstr>Thank You to our Sponsors!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Thomas Thornton</cp:lastModifiedBy>
  <cp:revision>21</cp:revision>
  <dcterms:created xsi:type="dcterms:W3CDTF">2022-03-17T16:27:57Z</dcterms:created>
  <dcterms:modified xsi:type="dcterms:W3CDTF">2022-06-09T21:55:26Z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</Properties>
</file>